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70"/>
  </p:normalViewPr>
  <p:slideViewPr>
    <p:cSldViewPr snapToGrid="0" snapToObjects="1">
      <p:cViewPr varScale="1">
        <p:scale>
          <a:sx n="96" d="100"/>
          <a:sy n="96" d="100"/>
        </p:scale>
        <p:origin x="624"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2" y="1"/>
            <a:ext cx="3037839" cy="466434"/>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0938" y="1"/>
            <a:ext cx="3037839" cy="466434"/>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701042" y="4473892"/>
            <a:ext cx="5608319" cy="3660459"/>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2" y="8829967"/>
            <a:ext cx="3037839" cy="466433"/>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0938" y="8829967"/>
            <a:ext cx="3037839" cy="466433"/>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Shape 98"/>
          <p:cNvSpPr txBox="1">
            <a:spLocks noGrp="1"/>
          </p:cNvSpPr>
          <p:nvPr>
            <p:ph type="body" idx="1"/>
          </p:nvPr>
        </p:nvSpPr>
        <p:spPr>
          <a:xfrm>
            <a:off x="701042" y="4473892"/>
            <a:ext cx="5608319" cy="3660459"/>
          </a:xfrm>
          <a:prstGeom prst="rect">
            <a:avLst/>
          </a:prstGeom>
          <a:noFill/>
          <a:ln>
            <a:noFill/>
          </a:ln>
        </p:spPr>
        <p:txBody>
          <a:bodyPr spcFirstLastPara="1" wrap="square" lIns="93150" tIns="46550" rIns="93150" bIns="46550"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99" name="Shape 99"/>
          <p:cNvSpPr txBox="1">
            <a:spLocks noGrp="1"/>
          </p:cNvSpPr>
          <p:nvPr>
            <p:ph type="sldNum" idx="12"/>
          </p:nvPr>
        </p:nvSpPr>
        <p:spPr>
          <a:xfrm>
            <a:off x="3970938" y="8829967"/>
            <a:ext cx="3037839" cy="466433"/>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Shape 154"/>
          <p:cNvSpPr txBox="1">
            <a:spLocks noGrp="1"/>
          </p:cNvSpPr>
          <p:nvPr>
            <p:ph type="body" idx="1"/>
          </p:nvPr>
        </p:nvSpPr>
        <p:spPr>
          <a:xfrm>
            <a:off x="701042" y="4473892"/>
            <a:ext cx="5608319" cy="3660459"/>
          </a:xfrm>
          <a:prstGeom prst="rect">
            <a:avLst/>
          </a:prstGeom>
          <a:noFill/>
          <a:ln>
            <a:noFill/>
          </a:ln>
        </p:spPr>
        <p:txBody>
          <a:bodyPr spcFirstLastPara="1" wrap="square" lIns="93150" tIns="46550" rIns="93150" bIns="46550" anchor="t" anchorCtr="0">
            <a:noAutofit/>
          </a:bodyPr>
          <a:lstStyle/>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FALSE</a:t>
            </a:r>
            <a:endParaRPr/>
          </a:p>
        </p:txBody>
      </p:sp>
      <p:sp>
        <p:nvSpPr>
          <p:cNvPr id="155" name="Shape 155"/>
          <p:cNvSpPr txBox="1">
            <a:spLocks noGrp="1"/>
          </p:cNvSpPr>
          <p:nvPr>
            <p:ph type="sldNum" idx="12"/>
          </p:nvPr>
        </p:nvSpPr>
        <p:spPr>
          <a:xfrm>
            <a:off x="3970938" y="8829967"/>
            <a:ext cx="3037839" cy="466433"/>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Shape 160"/>
          <p:cNvSpPr txBox="1">
            <a:spLocks noGrp="1"/>
          </p:cNvSpPr>
          <p:nvPr>
            <p:ph type="body" idx="1"/>
          </p:nvPr>
        </p:nvSpPr>
        <p:spPr>
          <a:xfrm>
            <a:off x="701042" y="4473892"/>
            <a:ext cx="5608319" cy="3660459"/>
          </a:xfrm>
          <a:prstGeom prst="rect">
            <a:avLst/>
          </a:prstGeom>
          <a:noFill/>
          <a:ln>
            <a:noFill/>
          </a:ln>
        </p:spPr>
        <p:txBody>
          <a:bodyPr spcFirstLastPara="1" wrap="square" lIns="93150" tIns="46550" rIns="93150" bIns="46550" anchor="t" anchorCtr="0">
            <a:noAutofit/>
          </a:bodyPr>
          <a:lstStyle/>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FALSE – 2011 safe zones memo is just a memo and has consistently been violated. However, sensitive locations are still protected by the fourth amendment’s prohibition of unreasonable searches and seizures can require a warrant and/or permission of the director or designated person for law enforcement to enter.</a:t>
            </a:r>
            <a:endParaRPr/>
          </a:p>
        </p:txBody>
      </p:sp>
      <p:sp>
        <p:nvSpPr>
          <p:cNvPr id="161" name="Shape 161"/>
          <p:cNvSpPr txBox="1">
            <a:spLocks noGrp="1"/>
          </p:cNvSpPr>
          <p:nvPr>
            <p:ph type="sldNum" idx="12"/>
          </p:nvPr>
        </p:nvSpPr>
        <p:spPr>
          <a:xfrm>
            <a:off x="3970938" y="8829967"/>
            <a:ext cx="3037839" cy="466433"/>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Shape 166"/>
          <p:cNvSpPr txBox="1">
            <a:spLocks noGrp="1"/>
          </p:cNvSpPr>
          <p:nvPr>
            <p:ph type="body" idx="1"/>
          </p:nvPr>
        </p:nvSpPr>
        <p:spPr>
          <a:xfrm>
            <a:off x="701042" y="4473892"/>
            <a:ext cx="5608319" cy="3660459"/>
          </a:xfrm>
          <a:prstGeom prst="rect">
            <a:avLst/>
          </a:prstGeom>
          <a:noFill/>
          <a:ln>
            <a:noFill/>
          </a:ln>
        </p:spPr>
        <p:txBody>
          <a:bodyPr spcFirstLastPara="1" wrap="square" lIns="93150" tIns="46550" rIns="93150" bIns="46550" anchor="t" anchorCtr="0">
            <a:noAutofit/>
          </a:bodyPr>
          <a:lstStyle/>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TRUE</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“At their core, “sanctuary” policies are decisions by state and local governments about state and local priorities, particularly law enforcement priorities. Many of these policies offer the protections of equal treatment, privacy and confidentiality to community members. Some limit affirmatively sharing an individual’s immigration status, release date, or other immigration information except as required by law; others direct local law enforcement to refrain from asking victims and witnesses about immigration status; still others prohibit local authorities from investigating, arresting, or detaining individuals on immigration-related grounds.</a:t>
            </a:r>
            <a:r>
              <a:rPr lang="en-US" sz="1200" b="1" i="0" u="none" strike="noStrike" cap="none">
                <a:solidFill>
                  <a:schemeClr val="dk1"/>
                </a:solidFill>
                <a:latin typeface="Calibri"/>
                <a:ea typeface="Calibri"/>
                <a:cs typeface="Calibri"/>
                <a:sym typeface="Calibri"/>
              </a:rPr>
              <a:t> </a:t>
            </a:r>
            <a:r>
              <a:rPr lang="en-US" sz="1200" b="0" i="0" u="none" strike="noStrike" cap="none">
                <a:solidFill>
                  <a:schemeClr val="dk1"/>
                </a:solidFill>
                <a:latin typeface="Calibri"/>
                <a:ea typeface="Calibri"/>
                <a:cs typeface="Calibri"/>
                <a:sym typeface="Calibri"/>
              </a:rPr>
              <a:t>Importantly, “sanctuary” policies do not prevent federal immigration authorities from entering local jurisdictions and detaining, arresting, or deporting immigrants using federal resources and officers. […]</a:t>
            </a:r>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 </a:t>
            </a:r>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The plain text of 8 U.S.C. § 1373 covers only information about citizenship or immigration status—not other information—and </a:t>
            </a:r>
            <a:r>
              <a:rPr lang="en-US" sz="1200" b="1" i="0" u="none" strike="noStrike" cap="none">
                <a:solidFill>
                  <a:schemeClr val="dk1"/>
                </a:solidFill>
                <a:latin typeface="Calibri"/>
                <a:ea typeface="Calibri"/>
                <a:cs typeface="Calibri"/>
                <a:sym typeface="Calibri"/>
              </a:rPr>
              <a:t>does not require state and local actors to collect any information regarding immigration status.</a:t>
            </a:r>
            <a:r>
              <a:rPr lang="en-US" sz="1200" b="0" i="0" u="none" strike="noStrike" cap="none">
                <a:solidFill>
                  <a:schemeClr val="dk1"/>
                </a:solidFill>
                <a:latin typeface="Calibri"/>
                <a:ea typeface="Calibri"/>
                <a:cs typeface="Calibri"/>
                <a:sym typeface="Calibri"/>
              </a:rPr>
              <a:t> 8 U.S.C. § 1373 only prohibits restrictions on the </a:t>
            </a:r>
            <a:r>
              <a:rPr lang="en-US" sz="1200" b="0" i="1" u="none" strike="noStrike" cap="none">
                <a:solidFill>
                  <a:schemeClr val="dk1"/>
                </a:solidFill>
                <a:latin typeface="Calibri"/>
                <a:ea typeface="Calibri"/>
                <a:cs typeface="Calibri"/>
                <a:sym typeface="Calibri"/>
              </a:rPr>
              <a:t>sharing of information that is collected.</a:t>
            </a:r>
            <a:r>
              <a:rPr lang="en-US" sz="1200" b="0" i="0" u="none" strike="noStrike" cap="none">
                <a:solidFill>
                  <a:schemeClr val="dk1"/>
                </a:solidFill>
                <a:latin typeface="Calibri"/>
                <a:ea typeface="Calibri"/>
                <a:cs typeface="Calibri"/>
                <a:sym typeface="Calibri"/>
              </a:rPr>
              <a:t> […] Further,</a:t>
            </a:r>
            <a:r>
              <a:rPr lang="en-US" sz="1200" b="1" i="0" u="none" strike="noStrike" cap="none">
                <a:solidFill>
                  <a:schemeClr val="dk1"/>
                </a:solidFill>
                <a:latin typeface="Calibri"/>
                <a:ea typeface="Calibri"/>
                <a:cs typeface="Calibri"/>
                <a:sym typeface="Calibri"/>
              </a:rPr>
              <a:t> nothing in 8 U.S.C. § 1373 requires jurisdictions to prolong the detention of individuals otherwise entitled to release to comply with an immigration detainer.</a:t>
            </a:r>
            <a:r>
              <a:rPr lang="en-US" sz="1200" b="0" i="0" u="none" strike="noStrike" cap="none">
                <a:solidFill>
                  <a:schemeClr val="dk1"/>
                </a:solidFill>
                <a:latin typeface="Calibri"/>
                <a:ea typeface="Calibri"/>
                <a:cs typeface="Calibri"/>
                <a:sym typeface="Calibri"/>
              </a:rPr>
              <a:t> Thus, “sanctuary” policies that direct local law enforcement agencies to refrain from collecting immigration information or to decline detainers requesting prolonged detention requests do not violate 8 U.S.C. § 1373.”</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From the Immigrant Legal Resource Center</a:t>
            </a:r>
            <a:endParaRPr/>
          </a:p>
        </p:txBody>
      </p:sp>
      <p:sp>
        <p:nvSpPr>
          <p:cNvPr id="167" name="Shape 167"/>
          <p:cNvSpPr txBox="1">
            <a:spLocks noGrp="1"/>
          </p:cNvSpPr>
          <p:nvPr>
            <p:ph type="sldNum" idx="12"/>
          </p:nvPr>
        </p:nvSpPr>
        <p:spPr>
          <a:xfrm>
            <a:off x="3970938" y="8829967"/>
            <a:ext cx="3037839" cy="466433"/>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Shape 172"/>
          <p:cNvSpPr txBox="1">
            <a:spLocks noGrp="1"/>
          </p:cNvSpPr>
          <p:nvPr>
            <p:ph type="body" idx="1"/>
          </p:nvPr>
        </p:nvSpPr>
        <p:spPr>
          <a:xfrm>
            <a:off x="701042" y="4473892"/>
            <a:ext cx="5608319" cy="3660459"/>
          </a:xfrm>
          <a:prstGeom prst="rect">
            <a:avLst/>
          </a:prstGeom>
          <a:noFill/>
          <a:ln>
            <a:noFill/>
          </a:ln>
        </p:spPr>
        <p:txBody>
          <a:bodyPr spcFirstLastPara="1" wrap="square" lIns="93150" tIns="46550" rIns="93150" bIns="46550" anchor="t" anchorCtr="0">
            <a:noAutofit/>
          </a:bodyPr>
          <a:lstStyle/>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FALSE – 3 million</a:t>
            </a:r>
            <a:endParaRPr/>
          </a:p>
        </p:txBody>
      </p:sp>
      <p:sp>
        <p:nvSpPr>
          <p:cNvPr id="173" name="Shape 173"/>
          <p:cNvSpPr txBox="1">
            <a:spLocks noGrp="1"/>
          </p:cNvSpPr>
          <p:nvPr>
            <p:ph type="sldNum" idx="12"/>
          </p:nvPr>
        </p:nvSpPr>
        <p:spPr>
          <a:xfrm>
            <a:off x="3970938" y="8829967"/>
            <a:ext cx="3037839" cy="466433"/>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701042" y="4473892"/>
            <a:ext cx="5608319" cy="3660459"/>
          </a:xfrm>
          <a:prstGeom prst="rect">
            <a:avLst/>
          </a:prstGeom>
          <a:noFill/>
          <a:ln>
            <a:noFill/>
          </a:ln>
        </p:spPr>
        <p:txBody>
          <a:bodyPr spcFirstLastPara="1" wrap="square" lIns="93150" tIns="93150" rIns="93150" bIns="9315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78" name="Shape 178"/>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Shape 184"/>
          <p:cNvSpPr txBox="1">
            <a:spLocks noGrp="1"/>
          </p:cNvSpPr>
          <p:nvPr>
            <p:ph type="body" idx="1"/>
          </p:nvPr>
        </p:nvSpPr>
        <p:spPr>
          <a:xfrm>
            <a:off x="701042" y="4473892"/>
            <a:ext cx="5608319" cy="3660459"/>
          </a:xfrm>
          <a:prstGeom prst="rect">
            <a:avLst/>
          </a:prstGeom>
          <a:noFill/>
          <a:ln>
            <a:noFill/>
          </a:ln>
        </p:spPr>
        <p:txBody>
          <a:bodyPr spcFirstLastPara="1" wrap="square" lIns="93150" tIns="93150" rIns="93150" bIns="9315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85" name="Shape 185"/>
          <p:cNvSpPr txBox="1">
            <a:spLocks noGrp="1"/>
          </p:cNvSpPr>
          <p:nvPr>
            <p:ph type="sldNum" idx="12"/>
          </p:nvPr>
        </p:nvSpPr>
        <p:spPr>
          <a:xfrm>
            <a:off x="3970938" y="8829967"/>
            <a:ext cx="3037839" cy="466433"/>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Shape 191"/>
          <p:cNvSpPr txBox="1">
            <a:spLocks noGrp="1"/>
          </p:cNvSpPr>
          <p:nvPr>
            <p:ph type="body" idx="1"/>
          </p:nvPr>
        </p:nvSpPr>
        <p:spPr>
          <a:xfrm>
            <a:off x="701042" y="4473892"/>
            <a:ext cx="5608319" cy="3660459"/>
          </a:xfrm>
          <a:prstGeom prst="rect">
            <a:avLst/>
          </a:prstGeom>
          <a:noFill/>
          <a:ln>
            <a:noFill/>
          </a:ln>
        </p:spPr>
        <p:txBody>
          <a:bodyPr spcFirstLastPara="1" wrap="square" lIns="93150" tIns="93150" rIns="93150" bIns="9315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92" name="Shape 192"/>
          <p:cNvSpPr txBox="1">
            <a:spLocks noGrp="1"/>
          </p:cNvSpPr>
          <p:nvPr>
            <p:ph type="sldNum" idx="12"/>
          </p:nvPr>
        </p:nvSpPr>
        <p:spPr>
          <a:xfrm>
            <a:off x="3970938" y="8829967"/>
            <a:ext cx="3037839" cy="466433"/>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Shape 199"/>
          <p:cNvSpPr txBox="1">
            <a:spLocks noGrp="1"/>
          </p:cNvSpPr>
          <p:nvPr>
            <p:ph type="body" idx="1"/>
          </p:nvPr>
        </p:nvSpPr>
        <p:spPr>
          <a:xfrm>
            <a:off x="701042" y="4473892"/>
            <a:ext cx="5608319" cy="3660459"/>
          </a:xfrm>
          <a:prstGeom prst="rect">
            <a:avLst/>
          </a:prstGeom>
          <a:noFill/>
          <a:ln>
            <a:noFill/>
          </a:ln>
        </p:spPr>
        <p:txBody>
          <a:bodyPr spcFirstLastPara="1" wrap="square" lIns="93150" tIns="93150" rIns="93150" bIns="9315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00" name="Shape 200"/>
          <p:cNvSpPr txBox="1">
            <a:spLocks noGrp="1"/>
          </p:cNvSpPr>
          <p:nvPr>
            <p:ph type="sldNum" idx="12"/>
          </p:nvPr>
        </p:nvSpPr>
        <p:spPr>
          <a:xfrm>
            <a:off x="3970938" y="8829967"/>
            <a:ext cx="3037839" cy="466433"/>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701042" y="4473892"/>
            <a:ext cx="5608319" cy="3660459"/>
          </a:xfrm>
          <a:prstGeom prst="rect">
            <a:avLst/>
          </a:prstGeom>
          <a:noFill/>
          <a:ln>
            <a:noFill/>
          </a:ln>
        </p:spPr>
        <p:txBody>
          <a:bodyPr spcFirstLastPara="1" wrap="square" lIns="93150" tIns="93150" rIns="93150" bIns="9315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26" name="Shape 226"/>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701042" y="4473892"/>
            <a:ext cx="5608319" cy="3660459"/>
          </a:xfrm>
          <a:prstGeom prst="rect">
            <a:avLst/>
          </a:prstGeom>
          <a:noFill/>
          <a:ln>
            <a:noFill/>
          </a:ln>
        </p:spPr>
        <p:txBody>
          <a:bodyPr spcFirstLastPara="1" wrap="square" lIns="93150" tIns="93150" rIns="93150" bIns="9315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32" name="Shape 232"/>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Shape 105"/>
          <p:cNvSpPr txBox="1">
            <a:spLocks noGrp="1"/>
          </p:cNvSpPr>
          <p:nvPr>
            <p:ph type="body" idx="1"/>
          </p:nvPr>
        </p:nvSpPr>
        <p:spPr>
          <a:xfrm>
            <a:off x="701042" y="4473892"/>
            <a:ext cx="5608319" cy="3660459"/>
          </a:xfrm>
          <a:prstGeom prst="rect">
            <a:avLst/>
          </a:prstGeom>
          <a:noFill/>
          <a:ln>
            <a:noFill/>
          </a:ln>
        </p:spPr>
        <p:txBody>
          <a:bodyPr spcFirstLastPara="1" wrap="square" lIns="93150" tIns="46550" rIns="93150" bIns="46550" anchor="t" anchorCtr="0">
            <a:noAutofit/>
          </a:bodyPr>
          <a:lstStyle/>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Frame within work that Sanctuary DMV is doing</a:t>
            </a:r>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Launch of sanctuary congregations that morning, part of bigger effort to protect immigrant communities in the DMV area</a:t>
            </a:r>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Opportunities to plug into other work – rapid response, KYR trainings</a:t>
            </a:r>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Say that we are not an organization, we are a volunteer group</a:t>
            </a:r>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*Explain why we are using the term “compas” to describe immigrants we are accompanying:</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“Our “compas” – compañeros and compañeras, our partners – are our equals in the struggle for justice. Throughout this manual, we refer to migrants and refugees we are accompanying through encounters with law enforcement as “compas” in an effort to recognize their dignity, power, and centrality to the movement.”</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106" name="Shape 106"/>
          <p:cNvSpPr txBox="1">
            <a:spLocks noGrp="1"/>
          </p:cNvSpPr>
          <p:nvPr>
            <p:ph type="sldNum" idx="12"/>
          </p:nvPr>
        </p:nvSpPr>
        <p:spPr>
          <a:xfrm>
            <a:off x="3970938" y="8829967"/>
            <a:ext cx="3037839" cy="466433"/>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Shape 238"/>
          <p:cNvSpPr txBox="1">
            <a:spLocks noGrp="1"/>
          </p:cNvSpPr>
          <p:nvPr>
            <p:ph type="body" idx="1"/>
          </p:nvPr>
        </p:nvSpPr>
        <p:spPr>
          <a:xfrm>
            <a:off x="701042" y="4473892"/>
            <a:ext cx="5608319" cy="3660459"/>
          </a:xfrm>
          <a:prstGeom prst="rect">
            <a:avLst/>
          </a:prstGeom>
          <a:noFill/>
          <a:ln>
            <a:noFill/>
          </a:ln>
        </p:spPr>
        <p:txBody>
          <a:bodyPr spcFirstLastPara="1" wrap="square" lIns="93150" tIns="46550" rIns="93150" bIns="46550"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239" name="Shape 239"/>
          <p:cNvSpPr txBox="1">
            <a:spLocks noGrp="1"/>
          </p:cNvSpPr>
          <p:nvPr>
            <p:ph type="sldNum" idx="12"/>
          </p:nvPr>
        </p:nvSpPr>
        <p:spPr>
          <a:xfrm>
            <a:off x="3970938" y="8829967"/>
            <a:ext cx="3037839" cy="466433"/>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701042" y="4473892"/>
            <a:ext cx="5608319" cy="3660459"/>
          </a:xfrm>
          <a:prstGeom prst="rect">
            <a:avLst/>
          </a:prstGeom>
          <a:noFill/>
          <a:ln>
            <a:noFill/>
          </a:ln>
        </p:spPr>
        <p:txBody>
          <a:bodyPr spcFirstLastPara="1" wrap="square" lIns="93150" tIns="93150" rIns="93150" bIns="9315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45" name="Shape 245"/>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txBox="1">
            <a:spLocks noGrp="1"/>
          </p:cNvSpPr>
          <p:nvPr>
            <p:ph type="body" idx="1"/>
          </p:nvPr>
        </p:nvSpPr>
        <p:spPr>
          <a:xfrm>
            <a:off x="701042" y="4473892"/>
            <a:ext cx="5608319" cy="3660459"/>
          </a:xfrm>
          <a:prstGeom prst="rect">
            <a:avLst/>
          </a:prstGeom>
          <a:noFill/>
          <a:ln>
            <a:noFill/>
          </a:ln>
        </p:spPr>
        <p:txBody>
          <a:bodyPr spcFirstLastPara="1" wrap="square" lIns="93150" tIns="93150" rIns="93150" bIns="9315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51" name="Shape 251"/>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701042" y="4473892"/>
            <a:ext cx="5608319" cy="3660459"/>
          </a:xfrm>
          <a:prstGeom prst="rect">
            <a:avLst/>
          </a:prstGeom>
          <a:noFill/>
          <a:ln>
            <a:noFill/>
          </a:ln>
        </p:spPr>
        <p:txBody>
          <a:bodyPr spcFirstLastPara="1" wrap="square" lIns="93150" tIns="93150" rIns="93150" bIns="9315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57" name="Shape 257"/>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701042" y="4473892"/>
            <a:ext cx="5608319" cy="3660459"/>
          </a:xfrm>
          <a:prstGeom prst="rect">
            <a:avLst/>
          </a:prstGeom>
          <a:noFill/>
          <a:ln>
            <a:noFill/>
          </a:ln>
        </p:spPr>
        <p:txBody>
          <a:bodyPr spcFirstLastPara="1" wrap="square" lIns="93150" tIns="93150" rIns="93150" bIns="9315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63" name="Shape 263"/>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701042" y="4473892"/>
            <a:ext cx="5608319" cy="3660459"/>
          </a:xfrm>
          <a:prstGeom prst="rect">
            <a:avLst/>
          </a:prstGeom>
          <a:noFill/>
          <a:ln>
            <a:noFill/>
          </a:ln>
        </p:spPr>
        <p:txBody>
          <a:bodyPr spcFirstLastPara="1" wrap="square" lIns="93150" tIns="93150" rIns="93150" bIns="9315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69" name="Shape 269"/>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txBox="1">
            <a:spLocks noGrp="1"/>
          </p:cNvSpPr>
          <p:nvPr>
            <p:ph type="body" idx="1"/>
          </p:nvPr>
        </p:nvSpPr>
        <p:spPr>
          <a:xfrm>
            <a:off x="701042" y="4473892"/>
            <a:ext cx="5608319" cy="3660459"/>
          </a:xfrm>
          <a:prstGeom prst="rect">
            <a:avLst/>
          </a:prstGeom>
          <a:noFill/>
          <a:ln>
            <a:noFill/>
          </a:ln>
        </p:spPr>
        <p:txBody>
          <a:bodyPr spcFirstLastPara="1" wrap="square" lIns="93150" tIns="93150" rIns="93150" bIns="9315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75" name="Shape 275"/>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701042" y="4473892"/>
            <a:ext cx="5608319" cy="3660459"/>
          </a:xfrm>
          <a:prstGeom prst="rect">
            <a:avLst/>
          </a:prstGeom>
          <a:noFill/>
          <a:ln>
            <a:noFill/>
          </a:ln>
        </p:spPr>
        <p:txBody>
          <a:bodyPr spcFirstLastPara="1" wrap="square" lIns="93150" tIns="93150" rIns="93150" bIns="9315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81" name="Shape 281"/>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txBox="1">
            <a:spLocks noGrp="1"/>
          </p:cNvSpPr>
          <p:nvPr>
            <p:ph type="body" idx="1"/>
          </p:nvPr>
        </p:nvSpPr>
        <p:spPr>
          <a:xfrm>
            <a:off x="701042" y="4473892"/>
            <a:ext cx="5608319" cy="3660459"/>
          </a:xfrm>
          <a:prstGeom prst="rect">
            <a:avLst/>
          </a:prstGeom>
          <a:noFill/>
          <a:ln>
            <a:noFill/>
          </a:ln>
        </p:spPr>
        <p:txBody>
          <a:bodyPr spcFirstLastPara="1" wrap="square" lIns="93150" tIns="93150" rIns="93150" bIns="9315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87" name="Shape 287"/>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701042" y="4473892"/>
            <a:ext cx="5608319" cy="3660459"/>
          </a:xfrm>
          <a:prstGeom prst="rect">
            <a:avLst/>
          </a:prstGeom>
          <a:noFill/>
          <a:ln>
            <a:noFill/>
          </a:ln>
        </p:spPr>
        <p:txBody>
          <a:bodyPr spcFirstLastPara="1" wrap="square" lIns="93150" tIns="93150" rIns="93150" bIns="9315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01" name="Shape 301"/>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701042" y="4473892"/>
            <a:ext cx="5608319" cy="3660459"/>
          </a:xfrm>
          <a:prstGeom prst="rect">
            <a:avLst/>
          </a:prstGeom>
          <a:noFill/>
          <a:ln>
            <a:noFill/>
          </a:ln>
        </p:spPr>
        <p:txBody>
          <a:bodyPr spcFirstLastPara="1" wrap="square" lIns="93150" tIns="93150" rIns="93150" bIns="9315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12" name="Shape 112"/>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txBox="1">
            <a:spLocks noGrp="1"/>
          </p:cNvSpPr>
          <p:nvPr>
            <p:ph type="body" idx="1"/>
          </p:nvPr>
        </p:nvSpPr>
        <p:spPr>
          <a:xfrm>
            <a:off x="701042" y="4473892"/>
            <a:ext cx="5608319" cy="3660459"/>
          </a:xfrm>
          <a:prstGeom prst="rect">
            <a:avLst/>
          </a:prstGeom>
          <a:noFill/>
          <a:ln>
            <a:noFill/>
          </a:ln>
        </p:spPr>
        <p:txBody>
          <a:bodyPr spcFirstLastPara="1" wrap="square" lIns="93150" tIns="93150" rIns="93150" bIns="9315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0" name="Shape 310"/>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txBox="1">
            <a:spLocks noGrp="1"/>
          </p:cNvSpPr>
          <p:nvPr>
            <p:ph type="body" idx="1"/>
          </p:nvPr>
        </p:nvSpPr>
        <p:spPr>
          <a:xfrm>
            <a:off x="701042" y="4473892"/>
            <a:ext cx="5608319" cy="3660459"/>
          </a:xfrm>
          <a:prstGeom prst="rect">
            <a:avLst/>
          </a:prstGeom>
          <a:noFill/>
          <a:ln>
            <a:noFill/>
          </a:ln>
        </p:spPr>
        <p:txBody>
          <a:bodyPr spcFirstLastPara="1" wrap="square" lIns="93150" tIns="93150" rIns="93150" bIns="9315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6" name="Shape 316"/>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txBox="1">
            <a:spLocks noGrp="1"/>
          </p:cNvSpPr>
          <p:nvPr>
            <p:ph type="body" idx="1"/>
          </p:nvPr>
        </p:nvSpPr>
        <p:spPr>
          <a:xfrm>
            <a:off x="701042" y="4473892"/>
            <a:ext cx="5608319" cy="3660459"/>
          </a:xfrm>
          <a:prstGeom prst="rect">
            <a:avLst/>
          </a:prstGeom>
          <a:noFill/>
          <a:ln>
            <a:noFill/>
          </a:ln>
        </p:spPr>
        <p:txBody>
          <a:bodyPr spcFirstLastPara="1" wrap="square" lIns="93150" tIns="93150" rIns="93150" bIns="9315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22" name="Shape 322"/>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701042" y="4473892"/>
            <a:ext cx="5608319" cy="3660459"/>
          </a:xfrm>
          <a:prstGeom prst="rect">
            <a:avLst/>
          </a:prstGeom>
          <a:noFill/>
          <a:ln>
            <a:noFill/>
          </a:ln>
        </p:spPr>
        <p:txBody>
          <a:bodyPr spcFirstLastPara="1" wrap="square" lIns="93150" tIns="93150" rIns="93150" bIns="9315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29" name="Shape 329"/>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txBox="1">
            <a:spLocks noGrp="1"/>
          </p:cNvSpPr>
          <p:nvPr>
            <p:ph type="body" idx="1"/>
          </p:nvPr>
        </p:nvSpPr>
        <p:spPr>
          <a:xfrm>
            <a:off x="701042" y="4473892"/>
            <a:ext cx="5608319" cy="3660459"/>
          </a:xfrm>
          <a:prstGeom prst="rect">
            <a:avLst/>
          </a:prstGeom>
          <a:noFill/>
          <a:ln>
            <a:noFill/>
          </a:ln>
        </p:spPr>
        <p:txBody>
          <a:bodyPr spcFirstLastPara="1" wrap="square" lIns="93150" tIns="93150" rIns="93150" bIns="9315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35" name="Shape 335"/>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txBox="1">
            <a:spLocks noGrp="1"/>
          </p:cNvSpPr>
          <p:nvPr>
            <p:ph type="body" idx="1"/>
          </p:nvPr>
        </p:nvSpPr>
        <p:spPr>
          <a:xfrm>
            <a:off x="701042" y="4473892"/>
            <a:ext cx="5608319" cy="3660459"/>
          </a:xfrm>
          <a:prstGeom prst="rect">
            <a:avLst/>
          </a:prstGeom>
          <a:noFill/>
          <a:ln>
            <a:noFill/>
          </a:ln>
        </p:spPr>
        <p:txBody>
          <a:bodyPr spcFirstLastPara="1" wrap="square" lIns="93150" tIns="93150" rIns="93150" bIns="9315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41" name="Shape 341"/>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Shape 347"/>
          <p:cNvSpPr txBox="1">
            <a:spLocks noGrp="1"/>
          </p:cNvSpPr>
          <p:nvPr>
            <p:ph type="body" idx="1"/>
          </p:nvPr>
        </p:nvSpPr>
        <p:spPr>
          <a:xfrm>
            <a:off x="701042" y="4473892"/>
            <a:ext cx="5608319" cy="3660459"/>
          </a:xfrm>
          <a:prstGeom prst="rect">
            <a:avLst/>
          </a:prstGeom>
          <a:noFill/>
          <a:ln>
            <a:noFill/>
          </a:ln>
        </p:spPr>
        <p:txBody>
          <a:bodyPr spcFirstLastPara="1" wrap="square" lIns="93150" tIns="46550" rIns="93150" bIns="46550"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348" name="Shape 348"/>
          <p:cNvSpPr txBox="1">
            <a:spLocks noGrp="1"/>
          </p:cNvSpPr>
          <p:nvPr>
            <p:ph type="sldNum" idx="12"/>
          </p:nvPr>
        </p:nvSpPr>
        <p:spPr>
          <a:xfrm>
            <a:off x="3970938" y="8829967"/>
            <a:ext cx="3037839" cy="466433"/>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txBox="1">
            <a:spLocks noGrp="1"/>
          </p:cNvSpPr>
          <p:nvPr>
            <p:ph type="body" idx="1"/>
          </p:nvPr>
        </p:nvSpPr>
        <p:spPr>
          <a:xfrm>
            <a:off x="701042" y="4473892"/>
            <a:ext cx="5608319" cy="3660459"/>
          </a:xfrm>
          <a:prstGeom prst="rect">
            <a:avLst/>
          </a:prstGeom>
          <a:noFill/>
          <a:ln>
            <a:noFill/>
          </a:ln>
        </p:spPr>
        <p:txBody>
          <a:bodyPr spcFirstLastPara="1" wrap="square" lIns="93150" tIns="93150" rIns="93150" bIns="9315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54" name="Shape 354"/>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txBox="1">
            <a:spLocks noGrp="1"/>
          </p:cNvSpPr>
          <p:nvPr>
            <p:ph type="body" idx="1"/>
          </p:nvPr>
        </p:nvSpPr>
        <p:spPr>
          <a:xfrm>
            <a:off x="701042" y="4473892"/>
            <a:ext cx="5608319" cy="3660459"/>
          </a:xfrm>
          <a:prstGeom prst="rect">
            <a:avLst/>
          </a:prstGeom>
          <a:noFill/>
          <a:ln>
            <a:noFill/>
          </a:ln>
        </p:spPr>
        <p:txBody>
          <a:bodyPr spcFirstLastPara="1" wrap="square" lIns="93150" tIns="93150" rIns="93150" bIns="9315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60" name="Shape 360"/>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Shape 366"/>
          <p:cNvSpPr txBox="1">
            <a:spLocks noGrp="1"/>
          </p:cNvSpPr>
          <p:nvPr>
            <p:ph type="body" idx="1"/>
          </p:nvPr>
        </p:nvSpPr>
        <p:spPr>
          <a:xfrm>
            <a:off x="701042" y="4473892"/>
            <a:ext cx="5608319" cy="3660459"/>
          </a:xfrm>
          <a:prstGeom prst="rect">
            <a:avLst/>
          </a:prstGeom>
          <a:noFill/>
          <a:ln>
            <a:noFill/>
          </a:ln>
        </p:spPr>
        <p:txBody>
          <a:bodyPr spcFirstLastPara="1" wrap="square" lIns="93150" tIns="46550" rIns="93150" bIns="46550"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367" name="Shape 367"/>
          <p:cNvSpPr txBox="1">
            <a:spLocks noGrp="1"/>
          </p:cNvSpPr>
          <p:nvPr>
            <p:ph type="sldNum" idx="12"/>
          </p:nvPr>
        </p:nvSpPr>
        <p:spPr>
          <a:xfrm>
            <a:off x="3970938" y="8829967"/>
            <a:ext cx="3037839" cy="466433"/>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Shape 118"/>
          <p:cNvSpPr txBox="1">
            <a:spLocks noGrp="1"/>
          </p:cNvSpPr>
          <p:nvPr>
            <p:ph type="body" idx="1"/>
          </p:nvPr>
        </p:nvSpPr>
        <p:spPr>
          <a:xfrm>
            <a:off x="701042" y="4473892"/>
            <a:ext cx="5608319" cy="3660459"/>
          </a:xfrm>
          <a:prstGeom prst="rect">
            <a:avLst/>
          </a:prstGeom>
          <a:noFill/>
          <a:ln>
            <a:noFill/>
          </a:ln>
        </p:spPr>
        <p:txBody>
          <a:bodyPr spcFirstLastPara="1" wrap="square" lIns="93150" tIns="46550" rIns="93150" bIns="46550" anchor="t" anchorCtr="0">
            <a:noAutofit/>
          </a:bodyPr>
          <a:lstStyle/>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TRUE</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This comes from the 14</a:t>
            </a:r>
            <a:r>
              <a:rPr lang="en-US" sz="1200" b="0" i="0" u="none" strike="noStrike" cap="none" baseline="30000">
                <a:solidFill>
                  <a:schemeClr val="dk1"/>
                </a:solidFill>
                <a:latin typeface="Calibri"/>
                <a:ea typeface="Calibri"/>
                <a:cs typeface="Calibri"/>
                <a:sym typeface="Calibri"/>
              </a:rPr>
              <a:t>th</a:t>
            </a:r>
            <a:r>
              <a:rPr lang="en-US" sz="1200" b="0" i="0" u="none" strike="noStrike" cap="none">
                <a:solidFill>
                  <a:schemeClr val="dk1"/>
                </a:solidFill>
                <a:latin typeface="Calibri"/>
                <a:ea typeface="Calibri"/>
                <a:cs typeface="Calibri"/>
                <a:sym typeface="Calibri"/>
              </a:rPr>
              <a:t> Amendment: “All persons born or naturalized in the United States, and subject to the jurisdiction thereof, are citizens of the United States and of the state wherein they reside. No state shall make or enforce any law which shall abridge the privileges or immunities of citizens of the United States; </a:t>
            </a:r>
            <a:r>
              <a:rPr lang="en-US" sz="1200" b="1" i="0" u="none" strike="noStrike" cap="none">
                <a:solidFill>
                  <a:schemeClr val="dk1"/>
                </a:solidFill>
                <a:latin typeface="Calibri"/>
                <a:ea typeface="Calibri"/>
                <a:cs typeface="Calibri"/>
                <a:sym typeface="Calibri"/>
              </a:rPr>
              <a:t>nor shall any state deprive any person of life, liberty, or property, without due process of law; nor deny to any person within its jurisdiction the equal protection of the laws.”</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There are a few ways to become a US citizen:</a:t>
            </a:r>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BY LAND: Born in the U.S.</a:t>
            </a:r>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BY BLOOD: Born outside the U.S. to a U.S. citizen parent</a:t>
            </a:r>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BY DERIVATION: Born outside the U.S. and one or both parents become U.S. citizens while you are under 18 and an LPR</a:t>
            </a:r>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BY NATURALIZATION: Born outside the U.S., you become an LPR for 5 years (or 3 if married to a U.S. citizen), meet other requirements, and file an application </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Naturalization requirements:</a:t>
            </a:r>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Be at least 18 years old</a:t>
            </a:r>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Have a green card (LPR status) for: </a:t>
            </a:r>
            <a:endParaRPr/>
          </a:p>
          <a:p>
            <a:pPr marL="465887" marR="0" lvl="1"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5 years</a:t>
            </a:r>
            <a:endParaRPr/>
          </a:p>
          <a:p>
            <a:pPr marL="465887" marR="0" lvl="1"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OR 3 years if married to and living with U.S. citizen </a:t>
            </a:r>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Meet requirements for amount of time spent inside U.S. </a:t>
            </a:r>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No evidence of abandoning green card </a:t>
            </a:r>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Speak, read, write basic English (some waivers) </a:t>
            </a:r>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Answer questions about U.S. civics</a:t>
            </a:r>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Show attachment to U.S., take meaningful oath</a:t>
            </a:r>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Have “good moral character”</a:t>
            </a:r>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Pay $680 naturalization fee (unless qualify for waiver) </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119" name="Shape 119"/>
          <p:cNvSpPr txBox="1">
            <a:spLocks noGrp="1"/>
          </p:cNvSpPr>
          <p:nvPr>
            <p:ph type="sldNum" idx="12"/>
          </p:nvPr>
        </p:nvSpPr>
        <p:spPr>
          <a:xfrm>
            <a:off x="3970938" y="8829967"/>
            <a:ext cx="3037839" cy="466433"/>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txBox="1">
            <a:spLocks noGrp="1"/>
          </p:cNvSpPr>
          <p:nvPr>
            <p:ph type="body" idx="1"/>
          </p:nvPr>
        </p:nvSpPr>
        <p:spPr>
          <a:xfrm>
            <a:off x="701042" y="4473892"/>
            <a:ext cx="5608319" cy="3660459"/>
          </a:xfrm>
          <a:prstGeom prst="rect">
            <a:avLst/>
          </a:prstGeom>
          <a:noFill/>
          <a:ln>
            <a:noFill/>
          </a:ln>
        </p:spPr>
        <p:txBody>
          <a:bodyPr spcFirstLastPara="1" wrap="square" lIns="93150" tIns="93150" rIns="93150" bIns="9315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74" name="Shape 374"/>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txBox="1">
            <a:spLocks noGrp="1"/>
          </p:cNvSpPr>
          <p:nvPr>
            <p:ph type="body" idx="1"/>
          </p:nvPr>
        </p:nvSpPr>
        <p:spPr>
          <a:xfrm>
            <a:off x="701042" y="4473892"/>
            <a:ext cx="5608319" cy="3660459"/>
          </a:xfrm>
          <a:prstGeom prst="rect">
            <a:avLst/>
          </a:prstGeom>
          <a:noFill/>
          <a:ln>
            <a:noFill/>
          </a:ln>
        </p:spPr>
        <p:txBody>
          <a:bodyPr spcFirstLastPara="1" wrap="square" lIns="93150" tIns="93150" rIns="93150" bIns="9315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80" name="Shape 380"/>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txBox="1">
            <a:spLocks noGrp="1"/>
          </p:cNvSpPr>
          <p:nvPr>
            <p:ph type="body" idx="1"/>
          </p:nvPr>
        </p:nvSpPr>
        <p:spPr>
          <a:xfrm>
            <a:off x="701042" y="4473892"/>
            <a:ext cx="5608319" cy="3660459"/>
          </a:xfrm>
          <a:prstGeom prst="rect">
            <a:avLst/>
          </a:prstGeom>
          <a:noFill/>
          <a:ln>
            <a:noFill/>
          </a:ln>
        </p:spPr>
        <p:txBody>
          <a:bodyPr spcFirstLastPara="1" wrap="square" lIns="93150" tIns="93150" rIns="93150" bIns="9315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86" name="Shape 386"/>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txBox="1">
            <a:spLocks noGrp="1"/>
          </p:cNvSpPr>
          <p:nvPr>
            <p:ph type="body" idx="1"/>
          </p:nvPr>
        </p:nvSpPr>
        <p:spPr>
          <a:xfrm>
            <a:off x="701042" y="4473892"/>
            <a:ext cx="5608319" cy="3660459"/>
          </a:xfrm>
          <a:prstGeom prst="rect">
            <a:avLst/>
          </a:prstGeom>
          <a:noFill/>
          <a:ln>
            <a:noFill/>
          </a:ln>
        </p:spPr>
        <p:txBody>
          <a:bodyPr spcFirstLastPara="1" wrap="square" lIns="93150" tIns="93150" rIns="93150" bIns="9315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92" name="Shape 392"/>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Shape 124"/>
          <p:cNvSpPr txBox="1">
            <a:spLocks noGrp="1"/>
          </p:cNvSpPr>
          <p:nvPr>
            <p:ph type="body" idx="1"/>
          </p:nvPr>
        </p:nvSpPr>
        <p:spPr>
          <a:xfrm>
            <a:off x="701042" y="4473892"/>
            <a:ext cx="5608319" cy="3660459"/>
          </a:xfrm>
          <a:prstGeom prst="rect">
            <a:avLst/>
          </a:prstGeom>
          <a:noFill/>
          <a:ln>
            <a:noFill/>
          </a:ln>
        </p:spPr>
        <p:txBody>
          <a:bodyPr spcFirstLastPara="1" wrap="square" lIns="93150" tIns="46550" rIns="93150" bIns="46550" anchor="t" anchorCtr="0">
            <a:noAutofit/>
          </a:bodyPr>
          <a:lstStyle/>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FALSE (some exceptions)</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While there may be options for folks with immediate relatives who are US citizens or LPRs, and there are a limited number of employment visas and humanitarian visas available, </a:t>
            </a:r>
            <a:r>
              <a:rPr lang="en-US" sz="1200" b="1" i="1" u="none" strike="noStrike" cap="none">
                <a:solidFill>
                  <a:schemeClr val="dk1"/>
                </a:solidFill>
                <a:latin typeface="Calibri"/>
                <a:ea typeface="Calibri"/>
                <a:cs typeface="Calibri"/>
                <a:sym typeface="Calibri"/>
              </a:rPr>
              <a:t>for most unauthorized immigrants, there is currently no way to adjust status. </a:t>
            </a:r>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 </a:t>
            </a:r>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“Many people who qualify for green cards based on their relationships to U.S. citizens or lawful permanent resident relatives are caught in a Catch-22—under current law they must leave the United States to apply for their green card abroad, but as soon as they depart, they are immediately barred from re-entering the country for a period of time [3 or 10 years, depending on how long they lived in the US without status]. In other words, because of the punitive effect of our immigration laws, immigrants who have a chance to legalize their status may not be able to do so.”</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*From the American Immigration Council</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Paths to LPR status:</a:t>
            </a:r>
            <a:endParaRPr/>
          </a:p>
          <a:p>
            <a:pPr marL="465887" marR="0" lvl="1"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Family: certain close relatives of U.S. citizens, LPRs</a:t>
            </a:r>
            <a:endParaRPr/>
          </a:p>
          <a:p>
            <a:pPr marL="931774" marR="0" lvl="2"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Includes certain survivors of domestic violence </a:t>
            </a:r>
            <a:endParaRPr/>
          </a:p>
          <a:p>
            <a:pPr marL="465887" marR="0" lvl="1"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Employment-based</a:t>
            </a:r>
            <a:endParaRPr/>
          </a:p>
          <a:p>
            <a:pPr marL="465887" marR="0" lvl="1"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Asylum, refugee status</a:t>
            </a:r>
            <a:endParaRPr/>
          </a:p>
          <a:p>
            <a:pPr marL="465887" marR="0" lvl="1"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U and T status (crime, trafficking victims)</a:t>
            </a:r>
            <a:endParaRPr/>
          </a:p>
          <a:p>
            <a:pPr marL="465887" marR="0" lvl="1"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Diversity lottery (“green card lottery”)</a:t>
            </a:r>
            <a:endParaRPr/>
          </a:p>
          <a:p>
            <a:pPr marL="465887" marR="0" lvl="1"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Miscellaneous</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NO paths to LPR status:</a:t>
            </a:r>
            <a:endParaRPr/>
          </a:p>
          <a:p>
            <a:pPr marL="465887" marR="0" lvl="1"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Tourists</a:t>
            </a:r>
            <a:endParaRPr/>
          </a:p>
          <a:p>
            <a:pPr marL="465887" marR="0" lvl="1"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Students</a:t>
            </a:r>
            <a:endParaRPr/>
          </a:p>
          <a:p>
            <a:pPr marL="465887" marR="0" lvl="1"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Temporary Protected Status (TPS)</a:t>
            </a:r>
            <a:endParaRPr/>
          </a:p>
          <a:p>
            <a:pPr marL="465887" marR="0" lvl="1"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Deferred Action for Childhood Arrivals (DACA), expanded DACA, DAPA</a:t>
            </a:r>
            <a:endParaRPr/>
          </a:p>
          <a:p>
            <a:pPr marL="465887" marR="0" lvl="1"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Undocumented people </a:t>
            </a:r>
            <a:endParaRPr/>
          </a:p>
          <a:p>
            <a:pPr marL="465887" marR="0" lvl="1"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Employment visa, if not sponsored by employer</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125" name="Shape 125"/>
          <p:cNvSpPr txBox="1">
            <a:spLocks noGrp="1"/>
          </p:cNvSpPr>
          <p:nvPr>
            <p:ph type="sldNum" idx="12"/>
          </p:nvPr>
        </p:nvSpPr>
        <p:spPr>
          <a:xfrm>
            <a:off x="3970938" y="8829967"/>
            <a:ext cx="3037839" cy="466433"/>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Shape 130"/>
          <p:cNvSpPr txBox="1">
            <a:spLocks noGrp="1"/>
          </p:cNvSpPr>
          <p:nvPr>
            <p:ph type="body" idx="1"/>
          </p:nvPr>
        </p:nvSpPr>
        <p:spPr>
          <a:xfrm>
            <a:off x="701042" y="4473892"/>
            <a:ext cx="5608319" cy="3660459"/>
          </a:xfrm>
          <a:prstGeom prst="rect">
            <a:avLst/>
          </a:prstGeom>
          <a:noFill/>
          <a:ln>
            <a:noFill/>
          </a:ln>
        </p:spPr>
        <p:txBody>
          <a:bodyPr spcFirstLastPara="1" wrap="square" lIns="93150" tIns="46550" rIns="93150" bIns="46550" anchor="t" anchorCtr="0">
            <a:noAutofit/>
          </a:bodyPr>
          <a:lstStyle/>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http://reason.com/blog/2013/01/30/reason-replay-what-part-of-legal-immigra</a:t>
            </a:r>
            <a:endParaRPr/>
          </a:p>
        </p:txBody>
      </p:sp>
      <p:sp>
        <p:nvSpPr>
          <p:cNvPr id="131" name="Shape 131"/>
          <p:cNvSpPr txBox="1">
            <a:spLocks noGrp="1"/>
          </p:cNvSpPr>
          <p:nvPr>
            <p:ph type="sldNum" idx="12"/>
          </p:nvPr>
        </p:nvSpPr>
        <p:spPr>
          <a:xfrm>
            <a:off x="3970938" y="8829967"/>
            <a:ext cx="3037839" cy="466433"/>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Shape 136"/>
          <p:cNvSpPr txBox="1">
            <a:spLocks noGrp="1"/>
          </p:cNvSpPr>
          <p:nvPr>
            <p:ph type="body" idx="1"/>
          </p:nvPr>
        </p:nvSpPr>
        <p:spPr>
          <a:xfrm>
            <a:off x="701042" y="4473892"/>
            <a:ext cx="5608319" cy="3660459"/>
          </a:xfrm>
          <a:prstGeom prst="rect">
            <a:avLst/>
          </a:prstGeom>
          <a:noFill/>
          <a:ln>
            <a:noFill/>
          </a:ln>
        </p:spPr>
        <p:txBody>
          <a:bodyPr spcFirstLastPara="1" wrap="square" lIns="93150" tIns="46550" rIns="93150" bIns="46550" anchor="t" anchorCtr="0">
            <a:noAutofit/>
          </a:bodyPr>
          <a:lstStyle/>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FALSE – LPRs with certain criminal convictions or who have lived outside the United States for a long period of time may be subject to deportation.</a:t>
            </a:r>
            <a:endParaRPr/>
          </a:p>
        </p:txBody>
      </p:sp>
      <p:sp>
        <p:nvSpPr>
          <p:cNvPr id="137" name="Shape 137"/>
          <p:cNvSpPr txBox="1">
            <a:spLocks noGrp="1"/>
          </p:cNvSpPr>
          <p:nvPr>
            <p:ph type="sldNum" idx="12"/>
          </p:nvPr>
        </p:nvSpPr>
        <p:spPr>
          <a:xfrm>
            <a:off x="3970938" y="8829967"/>
            <a:ext cx="3037839" cy="466433"/>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Shape 142"/>
          <p:cNvSpPr txBox="1">
            <a:spLocks noGrp="1"/>
          </p:cNvSpPr>
          <p:nvPr>
            <p:ph type="body" idx="1"/>
          </p:nvPr>
        </p:nvSpPr>
        <p:spPr>
          <a:xfrm>
            <a:off x="701042" y="4473892"/>
            <a:ext cx="5608319" cy="3660459"/>
          </a:xfrm>
          <a:prstGeom prst="rect">
            <a:avLst/>
          </a:prstGeom>
          <a:noFill/>
          <a:ln>
            <a:noFill/>
          </a:ln>
        </p:spPr>
        <p:txBody>
          <a:bodyPr spcFirstLastPara="1" wrap="square" lIns="93150" tIns="46550" rIns="93150" bIns="46550" anchor="t" anchorCtr="0">
            <a:noAutofit/>
          </a:bodyPr>
          <a:lstStyle/>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FALSE</a:t>
            </a:r>
            <a:endParaRPr/>
          </a:p>
        </p:txBody>
      </p:sp>
      <p:sp>
        <p:nvSpPr>
          <p:cNvPr id="143" name="Shape 143"/>
          <p:cNvSpPr txBox="1">
            <a:spLocks noGrp="1"/>
          </p:cNvSpPr>
          <p:nvPr>
            <p:ph type="sldNum" idx="12"/>
          </p:nvPr>
        </p:nvSpPr>
        <p:spPr>
          <a:xfrm>
            <a:off x="3970938" y="8829967"/>
            <a:ext cx="3037839" cy="466433"/>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Shape 148"/>
          <p:cNvSpPr txBox="1">
            <a:spLocks noGrp="1"/>
          </p:cNvSpPr>
          <p:nvPr>
            <p:ph type="body" idx="1"/>
          </p:nvPr>
        </p:nvSpPr>
        <p:spPr>
          <a:xfrm>
            <a:off x="701042" y="4473892"/>
            <a:ext cx="5608319" cy="3660459"/>
          </a:xfrm>
          <a:prstGeom prst="rect">
            <a:avLst/>
          </a:prstGeom>
          <a:noFill/>
          <a:ln>
            <a:noFill/>
          </a:ln>
        </p:spPr>
        <p:txBody>
          <a:bodyPr spcFirstLastPara="1" wrap="square" lIns="93150" tIns="46550" rIns="93150" bIns="46550" anchor="t" anchorCtr="0">
            <a:noAutofit/>
          </a:bodyPr>
          <a:lstStyle/>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TRUE</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For trainers’ reference: </a:t>
            </a:r>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Congress established streamlined deportation procedures that allow the government to deport certain noncitizens from the US without a hearing before an immigration judge. Two of these procedures, “expedited removal” (INA sec 235(b)) and “reinstatement of removal” allow immigration officers to serve as both prosecutor and judge. These rapid deportation decisions often fail to take into account many critical factors, including whether the individual is eligible to apply for lawful status in the US, whether he or she has long-standing ties here, or whether he or she has US citizen family members. </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Expedited removal: formally deporting noncitizens who don’t have proper entry documents and who are seeking to enter at POE, or who are found within 100 miles of the border. Applies only if immigration officer determines that an individual committed fraud or misrepresented material fact for the purposes of seeking entry into the US; falsely claimed USC; or is not in possession of a valid visa or other required doc. </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Reinstatement of removal applies to noncitizens who return illegally to the US after having been previously deported (even if deported in absentia).</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149" name="Shape 149"/>
          <p:cNvSpPr txBox="1">
            <a:spLocks noGrp="1"/>
          </p:cNvSpPr>
          <p:nvPr>
            <p:ph type="sldNum" idx="12"/>
          </p:nvPr>
        </p:nvSpPr>
        <p:spPr>
          <a:xfrm>
            <a:off x="3970938" y="8829967"/>
            <a:ext cx="3037839" cy="466433"/>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Shape 16"/>
          <p:cNvSpPr/>
          <p:nvPr/>
        </p:nvSpPr>
        <p:spPr>
          <a:xfrm>
            <a:off x="1770888" y="1295400"/>
            <a:ext cx="8650224" cy="3152886"/>
          </a:xfrm>
          <a:prstGeom prst="rect">
            <a:avLst/>
          </a:prstGeom>
          <a:noFill/>
          <a:ln w="9525" cap="flat" cmpd="sng">
            <a:solidFill>
              <a:schemeClr val="dk1"/>
            </a:solidFill>
            <a:prstDash val="solid"/>
            <a:round/>
            <a:headEnd type="none" w="sm" len="sm"/>
            <a:tailEnd type="none" w="sm" len="sm"/>
          </a:ln>
          <a:effectLst>
            <a:outerShdw blurRad="63500" sx="100500" sy="100500" algn="ctr" rotWithShape="0">
              <a:srgbClr val="000000">
                <a:alpha val="49411"/>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B266"/>
              </a:buClr>
              <a:buSzPts val="3200"/>
              <a:buFont typeface="Noto Sans Symbols"/>
              <a:buNone/>
            </a:pPr>
            <a:endParaRPr sz="3200" b="0" i="0" u="none" strike="noStrike" cap="none">
              <a:solidFill>
                <a:srgbClr val="FEFEFE"/>
              </a:solidFill>
              <a:latin typeface="Source Sans Pro"/>
              <a:ea typeface="Source Sans Pro"/>
              <a:cs typeface="Source Sans Pro"/>
              <a:sym typeface="Source Sans Pro"/>
            </a:endParaRPr>
          </a:p>
        </p:txBody>
      </p:sp>
      <p:sp>
        <p:nvSpPr>
          <p:cNvPr id="17" name="Shape 17"/>
          <p:cNvSpPr txBox="1">
            <a:spLocks noGrp="1"/>
          </p:cNvSpPr>
          <p:nvPr>
            <p:ph type="ctrTitle"/>
          </p:nvPr>
        </p:nvSpPr>
        <p:spPr>
          <a:xfrm>
            <a:off x="1763894" y="1524000"/>
            <a:ext cx="8664211" cy="1724866"/>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rgbClr val="FFB266"/>
              </a:buClr>
              <a:buSzPts val="4600"/>
              <a:buFont typeface="Noto Sans Symbols"/>
              <a:buNone/>
              <a:defRPr sz="4600" b="0" i="0" u="none" strike="noStrike" cap="none">
                <a:solidFill>
                  <a:schemeClr val="accent1"/>
                </a:solidFill>
                <a:latin typeface="Source Sans Pro"/>
                <a:ea typeface="Source Sans Pro"/>
                <a:cs typeface="Source Sans Pro"/>
                <a:sym typeface="Source Sans Pro"/>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18" name="Shape 18"/>
          <p:cNvSpPr txBox="1">
            <a:spLocks noGrp="1"/>
          </p:cNvSpPr>
          <p:nvPr>
            <p:ph type="subTitle" idx="1"/>
          </p:nvPr>
        </p:nvSpPr>
        <p:spPr>
          <a:xfrm>
            <a:off x="1763894" y="3299012"/>
            <a:ext cx="8664211" cy="916640"/>
          </a:xfrm>
          <a:prstGeom prst="rect">
            <a:avLst/>
          </a:prstGeom>
          <a:noFill/>
          <a:ln>
            <a:noFill/>
          </a:ln>
        </p:spPr>
        <p:txBody>
          <a:bodyPr spcFirstLastPara="1" wrap="square" lIns="91425" tIns="91425" rIns="91425" bIns="91425" anchor="t" anchorCtr="0"/>
          <a:lstStyle>
            <a:lvl1pPr marR="0" lvl="0" algn="ctr" rtl="0">
              <a:lnSpc>
                <a:spcPct val="100000"/>
              </a:lnSpc>
              <a:spcBef>
                <a:spcPts val="300"/>
              </a:spcBef>
              <a:spcAft>
                <a:spcPts val="0"/>
              </a:spcAft>
              <a:buClr>
                <a:srgbClr val="FFB266"/>
              </a:buClr>
              <a:buSzPts val="1980"/>
              <a:buFont typeface="Noto Sans Symbols"/>
              <a:buNone/>
              <a:defRPr sz="1800" b="0" i="0" u="none" strike="noStrike" cap="none">
                <a:solidFill>
                  <a:schemeClr val="lt1"/>
                </a:solidFill>
                <a:latin typeface="Source Sans Pro"/>
                <a:ea typeface="Source Sans Pro"/>
                <a:cs typeface="Source Sans Pro"/>
                <a:sym typeface="Source Sans Pro"/>
              </a:defRPr>
            </a:lvl1pPr>
            <a:lvl2pPr marR="0" lvl="1" algn="ctr" rtl="0">
              <a:lnSpc>
                <a:spcPct val="100000"/>
              </a:lnSpc>
              <a:spcBef>
                <a:spcPts val="600"/>
              </a:spcBef>
              <a:spcAft>
                <a:spcPts val="0"/>
              </a:spcAft>
              <a:buClr>
                <a:srgbClr val="C05F00"/>
              </a:buClr>
              <a:buSzPts val="2420"/>
              <a:buFont typeface="Noto Sans Symbols"/>
              <a:buNone/>
              <a:defRPr sz="2200" b="0" i="0" u="none" strike="noStrike" cap="none">
                <a:solidFill>
                  <a:schemeClr val="lt1"/>
                </a:solidFill>
                <a:latin typeface="Source Sans Pro"/>
                <a:ea typeface="Source Sans Pro"/>
                <a:cs typeface="Source Sans Pro"/>
                <a:sym typeface="Source Sans Pro"/>
              </a:defRPr>
            </a:lvl2pPr>
            <a:lvl3pPr marR="0" lvl="2" algn="ctr" rtl="0">
              <a:lnSpc>
                <a:spcPct val="100000"/>
              </a:lnSpc>
              <a:spcBef>
                <a:spcPts val="600"/>
              </a:spcBef>
              <a:spcAft>
                <a:spcPts val="0"/>
              </a:spcAft>
              <a:buClr>
                <a:srgbClr val="FFB266"/>
              </a:buClr>
              <a:buSzPts val="2200"/>
              <a:buFont typeface="Noto Sans Symbols"/>
              <a:buNone/>
              <a:defRPr sz="2000" b="0" i="0" u="none" strike="noStrike" cap="none">
                <a:solidFill>
                  <a:schemeClr val="lt1"/>
                </a:solidFill>
                <a:latin typeface="Source Sans Pro"/>
                <a:ea typeface="Source Sans Pro"/>
                <a:cs typeface="Source Sans Pro"/>
                <a:sym typeface="Source Sans Pro"/>
              </a:defRPr>
            </a:lvl3pPr>
            <a:lvl4pPr marR="0" lvl="3" algn="ctr" rtl="0">
              <a:lnSpc>
                <a:spcPct val="100000"/>
              </a:lnSpc>
              <a:spcBef>
                <a:spcPts val="600"/>
              </a:spcBef>
              <a:spcAft>
                <a:spcPts val="0"/>
              </a:spcAft>
              <a:buClr>
                <a:srgbClr val="C05F00"/>
              </a:buClr>
              <a:buSzPts val="1980"/>
              <a:buFont typeface="Noto Sans Symbols"/>
              <a:buNone/>
              <a:defRPr sz="1800" b="0" i="0" u="none" strike="noStrike" cap="none">
                <a:solidFill>
                  <a:schemeClr val="lt1"/>
                </a:solidFill>
                <a:latin typeface="Source Sans Pro"/>
                <a:ea typeface="Source Sans Pro"/>
                <a:cs typeface="Source Sans Pro"/>
                <a:sym typeface="Source Sans Pro"/>
              </a:defRPr>
            </a:lvl4pPr>
            <a:lvl5pPr marR="0" lvl="4" algn="ctr" rtl="0">
              <a:lnSpc>
                <a:spcPct val="100000"/>
              </a:lnSpc>
              <a:spcBef>
                <a:spcPts val="600"/>
              </a:spcBef>
              <a:spcAft>
                <a:spcPts val="0"/>
              </a:spcAft>
              <a:buClr>
                <a:srgbClr val="FFB266"/>
              </a:buClr>
              <a:buSzPts val="1980"/>
              <a:buFont typeface="Noto Sans Symbols"/>
              <a:buNone/>
              <a:defRPr sz="1800" b="0" i="0" u="none" strike="noStrike" cap="none">
                <a:solidFill>
                  <a:schemeClr val="lt1"/>
                </a:solidFill>
                <a:latin typeface="Source Sans Pro"/>
                <a:ea typeface="Source Sans Pro"/>
                <a:cs typeface="Source Sans Pro"/>
                <a:sym typeface="Source Sans Pro"/>
              </a:defRPr>
            </a:lvl5pPr>
            <a:lvl6pPr marR="0" lvl="5" algn="ctr" rtl="0">
              <a:lnSpc>
                <a:spcPct val="100000"/>
              </a:lnSpc>
              <a:spcBef>
                <a:spcPts val="360"/>
              </a:spcBef>
              <a:spcAft>
                <a:spcPts val="0"/>
              </a:spcAft>
              <a:buClr>
                <a:schemeClr val="accent2"/>
              </a:buClr>
              <a:buSzPts val="1980"/>
              <a:buFont typeface="Noto Sans Symbols"/>
              <a:buNone/>
              <a:defRPr sz="1800" b="0" i="0" u="none" strike="noStrike" cap="none">
                <a:solidFill>
                  <a:schemeClr val="lt1"/>
                </a:solidFill>
                <a:latin typeface="Source Sans Pro"/>
                <a:ea typeface="Source Sans Pro"/>
                <a:cs typeface="Source Sans Pro"/>
                <a:sym typeface="Source Sans Pro"/>
              </a:defRPr>
            </a:lvl6pPr>
            <a:lvl7pPr marR="0" lvl="6" algn="ctr" rtl="0">
              <a:lnSpc>
                <a:spcPct val="100000"/>
              </a:lnSpc>
              <a:spcBef>
                <a:spcPts val="360"/>
              </a:spcBef>
              <a:spcAft>
                <a:spcPts val="0"/>
              </a:spcAft>
              <a:buClr>
                <a:srgbClr val="FFB266"/>
              </a:buClr>
              <a:buSzPts val="1980"/>
              <a:buFont typeface="Noto Sans Symbols"/>
              <a:buNone/>
              <a:defRPr sz="1800" b="0" i="0" u="none" strike="noStrike" cap="none">
                <a:solidFill>
                  <a:schemeClr val="lt1"/>
                </a:solidFill>
                <a:latin typeface="Source Sans Pro"/>
                <a:ea typeface="Source Sans Pro"/>
                <a:cs typeface="Source Sans Pro"/>
                <a:sym typeface="Source Sans Pro"/>
              </a:defRPr>
            </a:lvl7pPr>
            <a:lvl8pPr marR="0" lvl="7" algn="ctr" rtl="0">
              <a:lnSpc>
                <a:spcPct val="100000"/>
              </a:lnSpc>
              <a:spcBef>
                <a:spcPts val="360"/>
              </a:spcBef>
              <a:spcAft>
                <a:spcPts val="0"/>
              </a:spcAft>
              <a:buClr>
                <a:schemeClr val="accent2"/>
              </a:buClr>
              <a:buSzPts val="1980"/>
              <a:buFont typeface="Noto Sans Symbols"/>
              <a:buNone/>
              <a:defRPr sz="1800" b="0" i="0" u="none" strike="noStrike" cap="none">
                <a:solidFill>
                  <a:schemeClr val="lt1"/>
                </a:solidFill>
                <a:latin typeface="Source Sans Pro"/>
                <a:ea typeface="Source Sans Pro"/>
                <a:cs typeface="Source Sans Pro"/>
                <a:sym typeface="Source Sans Pro"/>
              </a:defRPr>
            </a:lvl8pPr>
            <a:lvl9pPr marR="0" lvl="8" algn="ctr" rtl="0">
              <a:lnSpc>
                <a:spcPct val="100000"/>
              </a:lnSpc>
              <a:spcBef>
                <a:spcPts val="360"/>
              </a:spcBef>
              <a:spcAft>
                <a:spcPts val="0"/>
              </a:spcAft>
              <a:buClr>
                <a:srgbClr val="FFB266"/>
              </a:buClr>
              <a:buSzPts val="1980"/>
              <a:buFont typeface="Noto Sans Symbols"/>
              <a:buNone/>
              <a:defRPr sz="1800" b="0" i="0" u="none" strike="noStrike" cap="none">
                <a:solidFill>
                  <a:schemeClr val="lt1"/>
                </a:solidFill>
                <a:latin typeface="Source Sans Pro"/>
                <a:ea typeface="Source Sans Pro"/>
                <a:cs typeface="Source Sans Pro"/>
                <a:sym typeface="Source Sans Pro"/>
              </a:defRPr>
            </a:lvl9pPr>
          </a:lstStyle>
          <a:p>
            <a:endParaRPr/>
          </a:p>
        </p:txBody>
      </p:sp>
      <p:sp>
        <p:nvSpPr>
          <p:cNvPr id="19" name="Shape 19"/>
          <p:cNvSpPr txBox="1">
            <a:spLocks noGrp="1"/>
          </p:cNvSpPr>
          <p:nvPr>
            <p:ph type="dt" idx="10"/>
          </p:nvPr>
        </p:nvSpPr>
        <p:spPr>
          <a:xfrm>
            <a:off x="7506446" y="6275669"/>
            <a:ext cx="2844800" cy="365125"/>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chemeClr val="dk1"/>
              </a:buClr>
              <a:buSzPts val="1200"/>
              <a:buFont typeface="Source Sans Pro"/>
              <a:buNone/>
              <a:defRPr sz="12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2pPr>
            <a:lvl3pPr marR="0" lvl="2"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3pPr>
            <a:lvl4pPr marR="0" lvl="3"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4pPr>
            <a:lvl5pPr marR="0" lvl="4"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5pPr>
            <a:lvl6pPr marR="0" lvl="5"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6pPr>
            <a:lvl7pPr marR="0" lvl="6"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7pPr>
            <a:lvl8pPr marR="0" lvl="7"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8pPr>
            <a:lvl9pPr marR="0" lvl="8"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9pPr>
          </a:lstStyle>
          <a:p>
            <a:endParaRPr/>
          </a:p>
        </p:txBody>
      </p:sp>
      <p:sp>
        <p:nvSpPr>
          <p:cNvPr id="20" name="Shape 20"/>
          <p:cNvSpPr txBox="1">
            <a:spLocks noGrp="1"/>
          </p:cNvSpPr>
          <p:nvPr>
            <p:ph type="ftr" idx="11"/>
          </p:nvPr>
        </p:nvSpPr>
        <p:spPr>
          <a:xfrm>
            <a:off x="352611" y="6275669"/>
            <a:ext cx="6454587"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1200"/>
              <a:buFont typeface="Source Sans Pro"/>
              <a:buNone/>
              <a:defRPr sz="12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2pPr>
            <a:lvl3pPr marR="0" lvl="2"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3pPr>
            <a:lvl4pPr marR="0" lvl="3"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4pPr>
            <a:lvl5pPr marR="0" lvl="4"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5pPr>
            <a:lvl6pPr marR="0" lvl="5"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6pPr>
            <a:lvl7pPr marR="0" lvl="6"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7pPr>
            <a:lvl8pPr marR="0" lvl="7"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8pPr>
            <a:lvl9pPr marR="0" lvl="8"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9pPr>
          </a:lstStyle>
          <a:p>
            <a:endParaRPr/>
          </a:p>
        </p:txBody>
      </p:sp>
      <p:sp>
        <p:nvSpPr>
          <p:cNvPr id="21" name="Shape 21"/>
          <p:cNvSpPr txBox="1">
            <a:spLocks noGrp="1"/>
          </p:cNvSpPr>
          <p:nvPr>
            <p:ph type="sldNum" idx="12"/>
          </p:nvPr>
        </p:nvSpPr>
        <p:spPr>
          <a:xfrm>
            <a:off x="10530540" y="6275669"/>
            <a:ext cx="1320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711199" y="611872"/>
            <a:ext cx="5120639" cy="1162049"/>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accent1"/>
              </a:buClr>
              <a:buSzPts val="3600"/>
              <a:buFont typeface="Source Sans Pro"/>
              <a:buNone/>
              <a:defRPr sz="3600" b="0" i="0" u="none" strike="noStrike" cap="none">
                <a:solidFill>
                  <a:schemeClr val="accent1"/>
                </a:solidFill>
                <a:latin typeface="Source Sans Pro"/>
                <a:ea typeface="Source Sans Pro"/>
                <a:cs typeface="Source Sans Pro"/>
                <a:sym typeface="Source Sans Pro"/>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72" name="Shape 72"/>
          <p:cNvSpPr txBox="1">
            <a:spLocks noGrp="1"/>
          </p:cNvSpPr>
          <p:nvPr>
            <p:ph type="body" idx="1"/>
          </p:nvPr>
        </p:nvSpPr>
        <p:spPr>
          <a:xfrm>
            <a:off x="6323764" y="368300"/>
            <a:ext cx="5120639" cy="5575300"/>
          </a:xfrm>
          <a:prstGeom prst="rect">
            <a:avLst/>
          </a:prstGeom>
          <a:noFill/>
          <a:ln>
            <a:noFill/>
          </a:ln>
        </p:spPr>
        <p:txBody>
          <a:bodyPr spcFirstLastPara="1" wrap="square" lIns="91425" tIns="91425" rIns="91425" bIns="91425" anchor="t" anchorCtr="0"/>
          <a:lstStyle>
            <a:lvl1pPr marL="457200" marR="0" lvl="0" indent="-382270" algn="l" rtl="0">
              <a:lnSpc>
                <a:spcPct val="100000"/>
              </a:lnSpc>
              <a:spcBef>
                <a:spcPts val="2000"/>
              </a:spcBef>
              <a:spcAft>
                <a:spcPts val="0"/>
              </a:spcAft>
              <a:buClr>
                <a:srgbClr val="FFB266"/>
              </a:buClr>
              <a:buSzPts val="2420"/>
              <a:buFont typeface="Noto Sans Symbols"/>
              <a:buChar char="●"/>
              <a:defRPr sz="2200" b="0" i="0" u="none" strike="noStrike" cap="none">
                <a:solidFill>
                  <a:srgbClr val="FEFEFE"/>
                </a:solidFill>
                <a:latin typeface="Source Sans Pro"/>
                <a:ea typeface="Source Sans Pro"/>
                <a:cs typeface="Source Sans Pro"/>
                <a:sym typeface="Source Sans Pro"/>
              </a:defRPr>
            </a:lvl1pPr>
            <a:lvl2pPr marL="914400" marR="0" lvl="1" indent="-368300" algn="l" rtl="0">
              <a:lnSpc>
                <a:spcPct val="100000"/>
              </a:lnSpc>
              <a:spcBef>
                <a:spcPts val="600"/>
              </a:spcBef>
              <a:spcAft>
                <a:spcPts val="0"/>
              </a:spcAft>
              <a:buClr>
                <a:srgbClr val="C05F00"/>
              </a:buClr>
              <a:buSzPts val="2200"/>
              <a:buFont typeface="Noto Sans Symbols"/>
              <a:buChar char="●"/>
              <a:defRPr sz="2000" b="0" i="0" u="none" strike="noStrike" cap="none">
                <a:solidFill>
                  <a:srgbClr val="FEFEFE"/>
                </a:solidFill>
                <a:latin typeface="Source Sans Pro"/>
                <a:ea typeface="Source Sans Pro"/>
                <a:cs typeface="Source Sans Pro"/>
                <a:sym typeface="Source Sans Pro"/>
              </a:defRPr>
            </a:lvl2pPr>
            <a:lvl3pPr marL="1371600" marR="0" lvl="2" indent="-354328" algn="l" rtl="0">
              <a:lnSpc>
                <a:spcPct val="100000"/>
              </a:lnSpc>
              <a:spcBef>
                <a:spcPts val="600"/>
              </a:spcBef>
              <a:spcAft>
                <a:spcPts val="0"/>
              </a:spcAft>
              <a:buClr>
                <a:srgbClr val="FFB266"/>
              </a:buClr>
              <a:buSzPts val="1980"/>
              <a:buFont typeface="Noto Sans Symbols"/>
              <a:buChar char="●"/>
              <a:defRPr sz="1800" b="0" i="0" u="none" strike="noStrike" cap="none">
                <a:solidFill>
                  <a:srgbClr val="FEFEFE"/>
                </a:solidFill>
                <a:latin typeface="Source Sans Pro"/>
                <a:ea typeface="Source Sans Pro"/>
                <a:cs typeface="Source Sans Pro"/>
                <a:sym typeface="Source Sans Pro"/>
              </a:defRPr>
            </a:lvl3pPr>
            <a:lvl4pPr marL="1828800" marR="0" lvl="3" indent="-354328" algn="l" rtl="0">
              <a:lnSpc>
                <a:spcPct val="100000"/>
              </a:lnSpc>
              <a:spcBef>
                <a:spcPts val="600"/>
              </a:spcBef>
              <a:spcAft>
                <a:spcPts val="0"/>
              </a:spcAft>
              <a:buClr>
                <a:srgbClr val="C05F00"/>
              </a:buClr>
              <a:buSzPts val="1980"/>
              <a:buFont typeface="Noto Sans Symbols"/>
              <a:buChar char="●"/>
              <a:defRPr sz="1800" b="0" i="0" u="none" strike="noStrike" cap="none">
                <a:solidFill>
                  <a:srgbClr val="FEFEFE"/>
                </a:solidFill>
                <a:latin typeface="Source Sans Pro"/>
                <a:ea typeface="Source Sans Pro"/>
                <a:cs typeface="Source Sans Pro"/>
                <a:sym typeface="Source Sans Pro"/>
              </a:defRPr>
            </a:lvl4pPr>
            <a:lvl5pPr marL="2286000" marR="0" lvl="4" indent="-354328" algn="l" rtl="0">
              <a:lnSpc>
                <a:spcPct val="100000"/>
              </a:lnSpc>
              <a:spcBef>
                <a:spcPts val="600"/>
              </a:spcBef>
              <a:spcAft>
                <a:spcPts val="0"/>
              </a:spcAft>
              <a:buClr>
                <a:srgbClr val="FFB266"/>
              </a:buClr>
              <a:buSzPts val="1980"/>
              <a:buFont typeface="Noto Sans Symbols"/>
              <a:buChar char="●"/>
              <a:defRPr sz="1800" b="0" i="0" u="none" strike="noStrike" cap="none">
                <a:solidFill>
                  <a:srgbClr val="FEFEFE"/>
                </a:solidFill>
                <a:latin typeface="Source Sans Pro"/>
                <a:ea typeface="Source Sans Pro"/>
                <a:cs typeface="Source Sans Pro"/>
                <a:sym typeface="Source Sans Pro"/>
              </a:defRPr>
            </a:lvl5pPr>
            <a:lvl6pPr marL="2743200" marR="0" lvl="5" indent="-368300" algn="l" rtl="0">
              <a:lnSpc>
                <a:spcPct val="100000"/>
              </a:lnSpc>
              <a:spcBef>
                <a:spcPts val="400"/>
              </a:spcBef>
              <a:spcAft>
                <a:spcPts val="0"/>
              </a:spcAft>
              <a:buClr>
                <a:schemeClr val="accent2"/>
              </a:buClr>
              <a:buSzPts val="2200"/>
              <a:buFont typeface="Noto Sans Symbols"/>
              <a:buChar char="●"/>
              <a:defRPr sz="2000" b="0" i="0" u="none" strike="noStrike" cap="none">
                <a:solidFill>
                  <a:srgbClr val="FEFEFE"/>
                </a:solidFill>
                <a:latin typeface="Source Sans Pro"/>
                <a:ea typeface="Source Sans Pro"/>
                <a:cs typeface="Source Sans Pro"/>
                <a:sym typeface="Source Sans Pro"/>
              </a:defRPr>
            </a:lvl6pPr>
            <a:lvl7pPr marL="3200400" marR="0" lvl="6" indent="-368300" algn="l" rtl="0">
              <a:lnSpc>
                <a:spcPct val="100000"/>
              </a:lnSpc>
              <a:spcBef>
                <a:spcPts val="400"/>
              </a:spcBef>
              <a:spcAft>
                <a:spcPts val="0"/>
              </a:spcAft>
              <a:buClr>
                <a:srgbClr val="FFB266"/>
              </a:buClr>
              <a:buSzPts val="2200"/>
              <a:buFont typeface="Noto Sans Symbols"/>
              <a:buChar char="●"/>
              <a:defRPr sz="2000" b="0" i="0" u="none" strike="noStrike" cap="none">
                <a:solidFill>
                  <a:srgbClr val="FEFEFE"/>
                </a:solidFill>
                <a:latin typeface="Source Sans Pro"/>
                <a:ea typeface="Source Sans Pro"/>
                <a:cs typeface="Source Sans Pro"/>
                <a:sym typeface="Source Sans Pro"/>
              </a:defRPr>
            </a:lvl7pPr>
            <a:lvl8pPr marL="3657600" marR="0" lvl="7" indent="-368300" algn="l" rtl="0">
              <a:lnSpc>
                <a:spcPct val="100000"/>
              </a:lnSpc>
              <a:spcBef>
                <a:spcPts val="400"/>
              </a:spcBef>
              <a:spcAft>
                <a:spcPts val="0"/>
              </a:spcAft>
              <a:buClr>
                <a:schemeClr val="accent2"/>
              </a:buClr>
              <a:buSzPts val="2200"/>
              <a:buFont typeface="Noto Sans Symbols"/>
              <a:buChar char="●"/>
              <a:defRPr sz="2000" b="0" i="0" u="none" strike="noStrike" cap="none">
                <a:solidFill>
                  <a:srgbClr val="FEFEFE"/>
                </a:solidFill>
                <a:latin typeface="Source Sans Pro"/>
                <a:ea typeface="Source Sans Pro"/>
                <a:cs typeface="Source Sans Pro"/>
                <a:sym typeface="Source Sans Pro"/>
              </a:defRPr>
            </a:lvl8pPr>
            <a:lvl9pPr marL="4114800" marR="0" lvl="8" indent="-368300" algn="l" rtl="0">
              <a:lnSpc>
                <a:spcPct val="100000"/>
              </a:lnSpc>
              <a:spcBef>
                <a:spcPts val="400"/>
              </a:spcBef>
              <a:spcAft>
                <a:spcPts val="0"/>
              </a:spcAft>
              <a:buClr>
                <a:srgbClr val="FFB266"/>
              </a:buClr>
              <a:buSzPts val="2200"/>
              <a:buFont typeface="Noto Sans Symbols"/>
              <a:buChar char="●"/>
              <a:defRPr sz="2000" b="0" i="0" u="none" strike="noStrike" cap="none">
                <a:solidFill>
                  <a:srgbClr val="FEFEFE"/>
                </a:solidFill>
                <a:latin typeface="Source Sans Pro"/>
                <a:ea typeface="Source Sans Pro"/>
                <a:cs typeface="Source Sans Pro"/>
                <a:sym typeface="Source Sans Pro"/>
              </a:defRPr>
            </a:lvl9pPr>
          </a:lstStyle>
          <a:p>
            <a:endParaRPr/>
          </a:p>
        </p:txBody>
      </p:sp>
      <p:sp>
        <p:nvSpPr>
          <p:cNvPr id="73" name="Shape 73"/>
          <p:cNvSpPr txBox="1">
            <a:spLocks noGrp="1"/>
          </p:cNvSpPr>
          <p:nvPr>
            <p:ph type="body" idx="2"/>
          </p:nvPr>
        </p:nvSpPr>
        <p:spPr>
          <a:xfrm>
            <a:off x="711199" y="1787856"/>
            <a:ext cx="5120639" cy="3720152"/>
          </a:xfrm>
          <a:prstGeom prst="rect">
            <a:avLst/>
          </a:prstGeom>
          <a:noFill/>
          <a:ln>
            <a:noFill/>
          </a:ln>
        </p:spPr>
        <p:txBody>
          <a:bodyPr spcFirstLastPara="1" wrap="square" lIns="91425" tIns="91425" rIns="91425" bIns="91425" anchor="t" anchorCtr="0"/>
          <a:lstStyle>
            <a:lvl1pPr marL="457200" marR="0" lvl="0" indent="-228600" algn="ctr" rtl="0">
              <a:lnSpc>
                <a:spcPct val="100000"/>
              </a:lnSpc>
              <a:spcBef>
                <a:spcPts val="600"/>
              </a:spcBef>
              <a:spcAft>
                <a:spcPts val="0"/>
              </a:spcAft>
              <a:buClr>
                <a:srgbClr val="FFB266"/>
              </a:buClr>
              <a:buSzPts val="1980"/>
              <a:buFont typeface="Noto Sans Symbols"/>
              <a:buNone/>
              <a:defRPr sz="1800" b="0" i="0" u="none" strike="noStrike" cap="none">
                <a:solidFill>
                  <a:srgbClr val="FEFEFE"/>
                </a:solidFill>
                <a:latin typeface="Source Sans Pro"/>
                <a:ea typeface="Source Sans Pro"/>
                <a:cs typeface="Source Sans Pro"/>
                <a:sym typeface="Source Sans Pro"/>
              </a:defRPr>
            </a:lvl1pPr>
            <a:lvl2pPr marL="914400" marR="0" lvl="1" indent="-228600" algn="l" rtl="0">
              <a:lnSpc>
                <a:spcPct val="100000"/>
              </a:lnSpc>
              <a:spcBef>
                <a:spcPts val="600"/>
              </a:spcBef>
              <a:spcAft>
                <a:spcPts val="0"/>
              </a:spcAft>
              <a:buClr>
                <a:srgbClr val="C05F00"/>
              </a:buClr>
              <a:buSzPts val="1320"/>
              <a:buFont typeface="Noto Sans Symbols"/>
              <a:buNone/>
              <a:defRPr sz="1200" b="0" i="0" u="none" strike="noStrike" cap="none">
                <a:solidFill>
                  <a:srgbClr val="FEFEFE"/>
                </a:solidFill>
                <a:latin typeface="Source Sans Pro"/>
                <a:ea typeface="Source Sans Pro"/>
                <a:cs typeface="Source Sans Pro"/>
                <a:sym typeface="Source Sans Pro"/>
              </a:defRPr>
            </a:lvl2pPr>
            <a:lvl3pPr marL="1371600" marR="0" lvl="2" indent="-228600" algn="l" rtl="0">
              <a:lnSpc>
                <a:spcPct val="100000"/>
              </a:lnSpc>
              <a:spcBef>
                <a:spcPts val="600"/>
              </a:spcBef>
              <a:spcAft>
                <a:spcPts val="0"/>
              </a:spcAft>
              <a:buClr>
                <a:srgbClr val="FFB266"/>
              </a:buClr>
              <a:buSzPts val="1100"/>
              <a:buFont typeface="Noto Sans Symbols"/>
              <a:buNone/>
              <a:defRPr sz="1000" b="0" i="0" u="none" strike="noStrike" cap="none">
                <a:solidFill>
                  <a:srgbClr val="FEFEFE"/>
                </a:solidFill>
                <a:latin typeface="Source Sans Pro"/>
                <a:ea typeface="Source Sans Pro"/>
                <a:cs typeface="Source Sans Pro"/>
                <a:sym typeface="Source Sans Pro"/>
              </a:defRPr>
            </a:lvl3pPr>
            <a:lvl4pPr marL="1828800" marR="0" lvl="3" indent="-228600" algn="l" rtl="0">
              <a:lnSpc>
                <a:spcPct val="100000"/>
              </a:lnSpc>
              <a:spcBef>
                <a:spcPts val="600"/>
              </a:spcBef>
              <a:spcAft>
                <a:spcPts val="0"/>
              </a:spcAft>
              <a:buClr>
                <a:srgbClr val="C05F00"/>
              </a:buClr>
              <a:buSzPts val="990"/>
              <a:buFont typeface="Noto Sans Symbols"/>
              <a:buNone/>
              <a:defRPr sz="900" b="0" i="0" u="none" strike="noStrike" cap="none">
                <a:solidFill>
                  <a:srgbClr val="FEFEFE"/>
                </a:solidFill>
                <a:latin typeface="Source Sans Pro"/>
                <a:ea typeface="Source Sans Pro"/>
                <a:cs typeface="Source Sans Pro"/>
                <a:sym typeface="Source Sans Pro"/>
              </a:defRPr>
            </a:lvl4pPr>
            <a:lvl5pPr marL="2286000" marR="0" lvl="4" indent="-228600" algn="l" rtl="0">
              <a:lnSpc>
                <a:spcPct val="100000"/>
              </a:lnSpc>
              <a:spcBef>
                <a:spcPts val="600"/>
              </a:spcBef>
              <a:spcAft>
                <a:spcPts val="0"/>
              </a:spcAft>
              <a:buClr>
                <a:srgbClr val="FFB266"/>
              </a:buClr>
              <a:buSzPts val="990"/>
              <a:buFont typeface="Noto Sans Symbols"/>
              <a:buNone/>
              <a:defRPr sz="900" b="0" i="0" u="none" strike="noStrike" cap="none">
                <a:solidFill>
                  <a:srgbClr val="FEFEFE"/>
                </a:solidFill>
                <a:latin typeface="Source Sans Pro"/>
                <a:ea typeface="Source Sans Pro"/>
                <a:cs typeface="Source Sans Pro"/>
                <a:sym typeface="Source Sans Pro"/>
              </a:defRPr>
            </a:lvl5pPr>
            <a:lvl6pPr marL="2743200" marR="0" lvl="5" indent="-228600" algn="l" rtl="0">
              <a:lnSpc>
                <a:spcPct val="100000"/>
              </a:lnSpc>
              <a:spcBef>
                <a:spcPts val="180"/>
              </a:spcBef>
              <a:spcAft>
                <a:spcPts val="0"/>
              </a:spcAft>
              <a:buClr>
                <a:schemeClr val="accent2"/>
              </a:buClr>
              <a:buSzPts val="990"/>
              <a:buFont typeface="Noto Sans Symbols"/>
              <a:buNone/>
              <a:defRPr sz="900" b="0" i="0" u="none" strike="noStrike" cap="none">
                <a:solidFill>
                  <a:srgbClr val="FEFEFE"/>
                </a:solidFill>
                <a:latin typeface="Source Sans Pro"/>
                <a:ea typeface="Source Sans Pro"/>
                <a:cs typeface="Source Sans Pro"/>
                <a:sym typeface="Source Sans Pro"/>
              </a:defRPr>
            </a:lvl6pPr>
            <a:lvl7pPr marL="3200400" marR="0" lvl="6" indent="-228600" algn="l" rtl="0">
              <a:lnSpc>
                <a:spcPct val="100000"/>
              </a:lnSpc>
              <a:spcBef>
                <a:spcPts val="180"/>
              </a:spcBef>
              <a:spcAft>
                <a:spcPts val="0"/>
              </a:spcAft>
              <a:buClr>
                <a:srgbClr val="FFB266"/>
              </a:buClr>
              <a:buSzPts val="990"/>
              <a:buFont typeface="Noto Sans Symbols"/>
              <a:buNone/>
              <a:defRPr sz="900" b="0" i="0" u="none" strike="noStrike" cap="none">
                <a:solidFill>
                  <a:srgbClr val="FEFEFE"/>
                </a:solidFill>
                <a:latin typeface="Source Sans Pro"/>
                <a:ea typeface="Source Sans Pro"/>
                <a:cs typeface="Source Sans Pro"/>
                <a:sym typeface="Source Sans Pro"/>
              </a:defRPr>
            </a:lvl7pPr>
            <a:lvl8pPr marL="3657600" marR="0" lvl="7" indent="-228600" algn="l" rtl="0">
              <a:lnSpc>
                <a:spcPct val="100000"/>
              </a:lnSpc>
              <a:spcBef>
                <a:spcPts val="180"/>
              </a:spcBef>
              <a:spcAft>
                <a:spcPts val="0"/>
              </a:spcAft>
              <a:buClr>
                <a:schemeClr val="accent2"/>
              </a:buClr>
              <a:buSzPts val="990"/>
              <a:buFont typeface="Noto Sans Symbols"/>
              <a:buNone/>
              <a:defRPr sz="900" b="0" i="0" u="none" strike="noStrike" cap="none">
                <a:solidFill>
                  <a:srgbClr val="FEFEFE"/>
                </a:solidFill>
                <a:latin typeface="Source Sans Pro"/>
                <a:ea typeface="Source Sans Pro"/>
                <a:cs typeface="Source Sans Pro"/>
                <a:sym typeface="Source Sans Pro"/>
              </a:defRPr>
            </a:lvl8pPr>
            <a:lvl9pPr marL="4114800" marR="0" lvl="8" indent="-228600" algn="l" rtl="0">
              <a:lnSpc>
                <a:spcPct val="100000"/>
              </a:lnSpc>
              <a:spcBef>
                <a:spcPts val="180"/>
              </a:spcBef>
              <a:spcAft>
                <a:spcPts val="0"/>
              </a:spcAft>
              <a:buClr>
                <a:srgbClr val="FFB266"/>
              </a:buClr>
              <a:buSzPts val="990"/>
              <a:buFont typeface="Noto Sans Symbols"/>
              <a:buNone/>
              <a:defRPr sz="900" b="0" i="0" u="none" strike="noStrike" cap="none">
                <a:solidFill>
                  <a:srgbClr val="FEFEFE"/>
                </a:solidFill>
                <a:latin typeface="Source Sans Pro"/>
                <a:ea typeface="Source Sans Pro"/>
                <a:cs typeface="Source Sans Pro"/>
                <a:sym typeface="Source Sans Pro"/>
              </a:defRPr>
            </a:lvl9pPr>
          </a:lstStyle>
          <a:p>
            <a:endParaRPr/>
          </a:p>
        </p:txBody>
      </p:sp>
      <p:sp>
        <p:nvSpPr>
          <p:cNvPr id="74" name="Shape 74"/>
          <p:cNvSpPr txBox="1">
            <a:spLocks noGrp="1"/>
          </p:cNvSpPr>
          <p:nvPr>
            <p:ph type="dt" idx="10"/>
          </p:nvPr>
        </p:nvSpPr>
        <p:spPr>
          <a:xfrm>
            <a:off x="7506446" y="6275669"/>
            <a:ext cx="2844800" cy="365125"/>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chemeClr val="dk1"/>
              </a:buClr>
              <a:buSzPts val="1200"/>
              <a:buFont typeface="Source Sans Pro"/>
              <a:buNone/>
              <a:defRPr sz="12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2pPr>
            <a:lvl3pPr marR="0" lvl="2"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3pPr>
            <a:lvl4pPr marR="0" lvl="3"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4pPr>
            <a:lvl5pPr marR="0" lvl="4"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5pPr>
            <a:lvl6pPr marR="0" lvl="5"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6pPr>
            <a:lvl7pPr marR="0" lvl="6"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7pPr>
            <a:lvl8pPr marR="0" lvl="7"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8pPr>
            <a:lvl9pPr marR="0" lvl="8"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9pPr>
          </a:lstStyle>
          <a:p>
            <a:endParaRPr/>
          </a:p>
        </p:txBody>
      </p:sp>
      <p:sp>
        <p:nvSpPr>
          <p:cNvPr id="75" name="Shape 75"/>
          <p:cNvSpPr txBox="1">
            <a:spLocks noGrp="1"/>
          </p:cNvSpPr>
          <p:nvPr>
            <p:ph type="ftr" idx="11"/>
          </p:nvPr>
        </p:nvSpPr>
        <p:spPr>
          <a:xfrm>
            <a:off x="352611" y="6275669"/>
            <a:ext cx="6454587"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1200"/>
              <a:buFont typeface="Source Sans Pro"/>
              <a:buNone/>
              <a:defRPr sz="12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2pPr>
            <a:lvl3pPr marR="0" lvl="2"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3pPr>
            <a:lvl4pPr marR="0" lvl="3"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4pPr>
            <a:lvl5pPr marR="0" lvl="4"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5pPr>
            <a:lvl6pPr marR="0" lvl="5"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6pPr>
            <a:lvl7pPr marR="0" lvl="6"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7pPr>
            <a:lvl8pPr marR="0" lvl="7"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8pPr>
            <a:lvl9pPr marR="0" lvl="8"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9pPr>
          </a:lstStyle>
          <a:p>
            <a:endParaRPr/>
          </a:p>
        </p:txBody>
      </p:sp>
      <p:sp>
        <p:nvSpPr>
          <p:cNvPr id="76" name="Shape 76"/>
          <p:cNvSpPr txBox="1">
            <a:spLocks noGrp="1"/>
          </p:cNvSpPr>
          <p:nvPr>
            <p:ph type="sldNum" idx="12"/>
          </p:nvPr>
        </p:nvSpPr>
        <p:spPr>
          <a:xfrm>
            <a:off x="10530540" y="6275669"/>
            <a:ext cx="1320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711197" y="611872"/>
            <a:ext cx="5439392" cy="1162049"/>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accent1"/>
              </a:buClr>
              <a:buSzPts val="3600"/>
              <a:buFont typeface="Source Sans Pro"/>
              <a:buNone/>
              <a:defRPr sz="3600" b="0" i="0" u="none" strike="noStrike" cap="none">
                <a:solidFill>
                  <a:schemeClr val="accent1"/>
                </a:solidFill>
                <a:latin typeface="Source Sans Pro"/>
                <a:ea typeface="Source Sans Pro"/>
                <a:cs typeface="Source Sans Pro"/>
                <a:sym typeface="Source Sans Pro"/>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79" name="Shape 79"/>
          <p:cNvSpPr txBox="1">
            <a:spLocks noGrp="1"/>
          </p:cNvSpPr>
          <p:nvPr>
            <p:ph type="body" idx="1"/>
          </p:nvPr>
        </p:nvSpPr>
        <p:spPr>
          <a:xfrm>
            <a:off x="711197" y="1787856"/>
            <a:ext cx="5439392" cy="3720152"/>
          </a:xfrm>
          <a:prstGeom prst="rect">
            <a:avLst/>
          </a:prstGeom>
          <a:noFill/>
          <a:ln>
            <a:noFill/>
          </a:ln>
        </p:spPr>
        <p:txBody>
          <a:bodyPr spcFirstLastPara="1" wrap="square" lIns="91425" tIns="91425" rIns="91425" bIns="91425" anchor="t" anchorCtr="0"/>
          <a:lstStyle>
            <a:lvl1pPr marL="457200" marR="0" lvl="0" indent="-228600" algn="ctr" rtl="0">
              <a:lnSpc>
                <a:spcPct val="100000"/>
              </a:lnSpc>
              <a:spcBef>
                <a:spcPts val="600"/>
              </a:spcBef>
              <a:spcAft>
                <a:spcPts val="0"/>
              </a:spcAft>
              <a:buClr>
                <a:srgbClr val="FFB266"/>
              </a:buClr>
              <a:buSzPts val="1980"/>
              <a:buFont typeface="Noto Sans Symbols"/>
              <a:buNone/>
              <a:defRPr sz="1800" b="0" i="0" u="none" strike="noStrike" cap="none">
                <a:solidFill>
                  <a:srgbClr val="FEFEFE"/>
                </a:solidFill>
                <a:latin typeface="Source Sans Pro"/>
                <a:ea typeface="Source Sans Pro"/>
                <a:cs typeface="Source Sans Pro"/>
                <a:sym typeface="Source Sans Pro"/>
              </a:defRPr>
            </a:lvl1pPr>
            <a:lvl2pPr marL="914400" marR="0" lvl="1" indent="-228600" algn="l" rtl="0">
              <a:lnSpc>
                <a:spcPct val="100000"/>
              </a:lnSpc>
              <a:spcBef>
                <a:spcPts val="600"/>
              </a:spcBef>
              <a:spcAft>
                <a:spcPts val="0"/>
              </a:spcAft>
              <a:buClr>
                <a:srgbClr val="C05F00"/>
              </a:buClr>
              <a:buSzPts val="1320"/>
              <a:buFont typeface="Noto Sans Symbols"/>
              <a:buNone/>
              <a:defRPr sz="1200" b="0" i="0" u="none" strike="noStrike" cap="none">
                <a:solidFill>
                  <a:srgbClr val="FEFEFE"/>
                </a:solidFill>
                <a:latin typeface="Source Sans Pro"/>
                <a:ea typeface="Source Sans Pro"/>
                <a:cs typeface="Source Sans Pro"/>
                <a:sym typeface="Source Sans Pro"/>
              </a:defRPr>
            </a:lvl2pPr>
            <a:lvl3pPr marL="1371600" marR="0" lvl="2" indent="-228600" algn="l" rtl="0">
              <a:lnSpc>
                <a:spcPct val="100000"/>
              </a:lnSpc>
              <a:spcBef>
                <a:spcPts val="600"/>
              </a:spcBef>
              <a:spcAft>
                <a:spcPts val="0"/>
              </a:spcAft>
              <a:buClr>
                <a:srgbClr val="FFB266"/>
              </a:buClr>
              <a:buSzPts val="1100"/>
              <a:buFont typeface="Noto Sans Symbols"/>
              <a:buNone/>
              <a:defRPr sz="1000" b="0" i="0" u="none" strike="noStrike" cap="none">
                <a:solidFill>
                  <a:srgbClr val="FEFEFE"/>
                </a:solidFill>
                <a:latin typeface="Source Sans Pro"/>
                <a:ea typeface="Source Sans Pro"/>
                <a:cs typeface="Source Sans Pro"/>
                <a:sym typeface="Source Sans Pro"/>
              </a:defRPr>
            </a:lvl3pPr>
            <a:lvl4pPr marL="1828800" marR="0" lvl="3" indent="-228600" algn="l" rtl="0">
              <a:lnSpc>
                <a:spcPct val="100000"/>
              </a:lnSpc>
              <a:spcBef>
                <a:spcPts val="600"/>
              </a:spcBef>
              <a:spcAft>
                <a:spcPts val="0"/>
              </a:spcAft>
              <a:buClr>
                <a:srgbClr val="C05F00"/>
              </a:buClr>
              <a:buSzPts val="990"/>
              <a:buFont typeface="Noto Sans Symbols"/>
              <a:buNone/>
              <a:defRPr sz="900" b="0" i="0" u="none" strike="noStrike" cap="none">
                <a:solidFill>
                  <a:srgbClr val="FEFEFE"/>
                </a:solidFill>
                <a:latin typeface="Source Sans Pro"/>
                <a:ea typeface="Source Sans Pro"/>
                <a:cs typeface="Source Sans Pro"/>
                <a:sym typeface="Source Sans Pro"/>
              </a:defRPr>
            </a:lvl4pPr>
            <a:lvl5pPr marL="2286000" marR="0" lvl="4" indent="-228600" algn="l" rtl="0">
              <a:lnSpc>
                <a:spcPct val="100000"/>
              </a:lnSpc>
              <a:spcBef>
                <a:spcPts val="600"/>
              </a:spcBef>
              <a:spcAft>
                <a:spcPts val="0"/>
              </a:spcAft>
              <a:buClr>
                <a:srgbClr val="FFB266"/>
              </a:buClr>
              <a:buSzPts val="990"/>
              <a:buFont typeface="Noto Sans Symbols"/>
              <a:buNone/>
              <a:defRPr sz="900" b="0" i="0" u="none" strike="noStrike" cap="none">
                <a:solidFill>
                  <a:srgbClr val="FEFEFE"/>
                </a:solidFill>
                <a:latin typeface="Source Sans Pro"/>
                <a:ea typeface="Source Sans Pro"/>
                <a:cs typeface="Source Sans Pro"/>
                <a:sym typeface="Source Sans Pro"/>
              </a:defRPr>
            </a:lvl5pPr>
            <a:lvl6pPr marL="2743200" marR="0" lvl="5" indent="-228600" algn="l" rtl="0">
              <a:lnSpc>
                <a:spcPct val="100000"/>
              </a:lnSpc>
              <a:spcBef>
                <a:spcPts val="180"/>
              </a:spcBef>
              <a:spcAft>
                <a:spcPts val="0"/>
              </a:spcAft>
              <a:buClr>
                <a:schemeClr val="accent2"/>
              </a:buClr>
              <a:buSzPts val="990"/>
              <a:buFont typeface="Noto Sans Symbols"/>
              <a:buNone/>
              <a:defRPr sz="900" b="0" i="0" u="none" strike="noStrike" cap="none">
                <a:solidFill>
                  <a:srgbClr val="FEFEFE"/>
                </a:solidFill>
                <a:latin typeface="Source Sans Pro"/>
                <a:ea typeface="Source Sans Pro"/>
                <a:cs typeface="Source Sans Pro"/>
                <a:sym typeface="Source Sans Pro"/>
              </a:defRPr>
            </a:lvl6pPr>
            <a:lvl7pPr marL="3200400" marR="0" lvl="6" indent="-228600" algn="l" rtl="0">
              <a:lnSpc>
                <a:spcPct val="100000"/>
              </a:lnSpc>
              <a:spcBef>
                <a:spcPts val="180"/>
              </a:spcBef>
              <a:spcAft>
                <a:spcPts val="0"/>
              </a:spcAft>
              <a:buClr>
                <a:srgbClr val="FFB266"/>
              </a:buClr>
              <a:buSzPts val="990"/>
              <a:buFont typeface="Noto Sans Symbols"/>
              <a:buNone/>
              <a:defRPr sz="900" b="0" i="0" u="none" strike="noStrike" cap="none">
                <a:solidFill>
                  <a:srgbClr val="FEFEFE"/>
                </a:solidFill>
                <a:latin typeface="Source Sans Pro"/>
                <a:ea typeface="Source Sans Pro"/>
                <a:cs typeface="Source Sans Pro"/>
                <a:sym typeface="Source Sans Pro"/>
              </a:defRPr>
            </a:lvl7pPr>
            <a:lvl8pPr marL="3657600" marR="0" lvl="7" indent="-228600" algn="l" rtl="0">
              <a:lnSpc>
                <a:spcPct val="100000"/>
              </a:lnSpc>
              <a:spcBef>
                <a:spcPts val="180"/>
              </a:spcBef>
              <a:spcAft>
                <a:spcPts val="0"/>
              </a:spcAft>
              <a:buClr>
                <a:schemeClr val="accent2"/>
              </a:buClr>
              <a:buSzPts val="990"/>
              <a:buFont typeface="Noto Sans Symbols"/>
              <a:buNone/>
              <a:defRPr sz="900" b="0" i="0" u="none" strike="noStrike" cap="none">
                <a:solidFill>
                  <a:srgbClr val="FEFEFE"/>
                </a:solidFill>
                <a:latin typeface="Source Sans Pro"/>
                <a:ea typeface="Source Sans Pro"/>
                <a:cs typeface="Source Sans Pro"/>
                <a:sym typeface="Source Sans Pro"/>
              </a:defRPr>
            </a:lvl8pPr>
            <a:lvl9pPr marL="4114800" marR="0" lvl="8" indent="-228600" algn="l" rtl="0">
              <a:lnSpc>
                <a:spcPct val="100000"/>
              </a:lnSpc>
              <a:spcBef>
                <a:spcPts val="180"/>
              </a:spcBef>
              <a:spcAft>
                <a:spcPts val="0"/>
              </a:spcAft>
              <a:buClr>
                <a:srgbClr val="FFB266"/>
              </a:buClr>
              <a:buSzPts val="990"/>
              <a:buFont typeface="Noto Sans Symbols"/>
              <a:buNone/>
              <a:defRPr sz="900" b="0" i="0" u="none" strike="noStrike" cap="none">
                <a:solidFill>
                  <a:srgbClr val="FEFEFE"/>
                </a:solidFill>
                <a:latin typeface="Source Sans Pro"/>
                <a:ea typeface="Source Sans Pro"/>
                <a:cs typeface="Source Sans Pro"/>
                <a:sym typeface="Source Sans Pro"/>
              </a:defRPr>
            </a:lvl9pPr>
          </a:lstStyle>
          <a:p>
            <a:endParaRPr/>
          </a:p>
        </p:txBody>
      </p:sp>
      <p:sp>
        <p:nvSpPr>
          <p:cNvPr id="80" name="Shape 80"/>
          <p:cNvSpPr txBox="1">
            <a:spLocks noGrp="1"/>
          </p:cNvSpPr>
          <p:nvPr>
            <p:ph type="dt" idx="10"/>
          </p:nvPr>
        </p:nvSpPr>
        <p:spPr>
          <a:xfrm>
            <a:off x="7506446" y="6275669"/>
            <a:ext cx="2844800" cy="365125"/>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chemeClr val="dk1"/>
              </a:buClr>
              <a:buSzPts val="1200"/>
              <a:buFont typeface="Source Sans Pro"/>
              <a:buNone/>
              <a:defRPr sz="12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2pPr>
            <a:lvl3pPr marR="0" lvl="2"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3pPr>
            <a:lvl4pPr marR="0" lvl="3"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4pPr>
            <a:lvl5pPr marR="0" lvl="4"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5pPr>
            <a:lvl6pPr marR="0" lvl="5"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6pPr>
            <a:lvl7pPr marR="0" lvl="6"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7pPr>
            <a:lvl8pPr marR="0" lvl="7"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8pPr>
            <a:lvl9pPr marR="0" lvl="8"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9pPr>
          </a:lstStyle>
          <a:p>
            <a:endParaRPr/>
          </a:p>
        </p:txBody>
      </p:sp>
      <p:sp>
        <p:nvSpPr>
          <p:cNvPr id="81" name="Shape 81"/>
          <p:cNvSpPr txBox="1">
            <a:spLocks noGrp="1"/>
          </p:cNvSpPr>
          <p:nvPr>
            <p:ph type="ftr" idx="11"/>
          </p:nvPr>
        </p:nvSpPr>
        <p:spPr>
          <a:xfrm>
            <a:off x="352611" y="6275669"/>
            <a:ext cx="6454587"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1200"/>
              <a:buFont typeface="Source Sans Pro"/>
              <a:buNone/>
              <a:defRPr sz="12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2pPr>
            <a:lvl3pPr marR="0" lvl="2"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3pPr>
            <a:lvl4pPr marR="0" lvl="3"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4pPr>
            <a:lvl5pPr marR="0" lvl="4"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5pPr>
            <a:lvl6pPr marR="0" lvl="5"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6pPr>
            <a:lvl7pPr marR="0" lvl="6"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7pPr>
            <a:lvl8pPr marR="0" lvl="7"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8pPr>
            <a:lvl9pPr marR="0" lvl="8"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9pPr>
          </a:lstStyle>
          <a:p>
            <a:endParaRPr/>
          </a:p>
        </p:txBody>
      </p:sp>
      <p:sp>
        <p:nvSpPr>
          <p:cNvPr id="82" name="Shape 82"/>
          <p:cNvSpPr txBox="1">
            <a:spLocks noGrp="1"/>
          </p:cNvSpPr>
          <p:nvPr>
            <p:ph type="sldNum" idx="12"/>
          </p:nvPr>
        </p:nvSpPr>
        <p:spPr>
          <a:xfrm>
            <a:off x="10530540" y="6275669"/>
            <a:ext cx="1320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
        <p:nvSpPr>
          <p:cNvPr id="83" name="Shape 83"/>
          <p:cNvSpPr>
            <a:spLocks noGrp="1"/>
          </p:cNvSpPr>
          <p:nvPr>
            <p:ph type="pic" idx="2"/>
          </p:nvPr>
        </p:nvSpPr>
        <p:spPr>
          <a:xfrm>
            <a:off x="6787489" y="359392"/>
            <a:ext cx="4876799" cy="5318076"/>
          </a:xfrm>
          <a:prstGeom prst="rect">
            <a:avLst/>
          </a:prstGeom>
          <a:noFill/>
          <a:ln w="9525" cap="flat" cmpd="sng">
            <a:solidFill>
              <a:schemeClr val="dk1"/>
            </a:solidFill>
            <a:prstDash val="solid"/>
            <a:round/>
            <a:headEnd type="none" w="sm" len="sm"/>
            <a:tailEnd type="none" w="sm" len="sm"/>
          </a:ln>
          <a:effectLst>
            <a:outerShdw blurRad="63500" sx="100500" sy="100500" algn="ctr" rotWithShape="0">
              <a:srgbClr val="000000">
                <a:alpha val="49411"/>
              </a:srgbClr>
            </a:outerShdw>
          </a:effectLst>
        </p:spPr>
        <p:txBody>
          <a:bodyPr spcFirstLastPara="1" wrap="square" lIns="91425" tIns="91425" rIns="91425" bIns="91425" anchor="t" anchorCtr="0"/>
          <a:lstStyle>
            <a:lvl1pPr marR="0" lvl="0" algn="l" rtl="0">
              <a:lnSpc>
                <a:spcPct val="100000"/>
              </a:lnSpc>
              <a:spcBef>
                <a:spcPts val="2000"/>
              </a:spcBef>
              <a:spcAft>
                <a:spcPts val="0"/>
              </a:spcAft>
              <a:buClr>
                <a:srgbClr val="FFB266"/>
              </a:buClr>
              <a:buSzPts val="3520"/>
              <a:buFont typeface="Noto Sans Symbols"/>
              <a:buNone/>
              <a:defRPr sz="3200" b="0" i="0" u="none" strike="noStrike" cap="none">
                <a:solidFill>
                  <a:srgbClr val="FEFEFE"/>
                </a:solidFill>
                <a:latin typeface="Source Sans Pro"/>
                <a:ea typeface="Source Sans Pro"/>
                <a:cs typeface="Source Sans Pro"/>
                <a:sym typeface="Source Sans Pro"/>
              </a:defRPr>
            </a:lvl1pPr>
            <a:lvl2pPr marR="0" lvl="1" algn="l" rtl="0">
              <a:lnSpc>
                <a:spcPct val="100000"/>
              </a:lnSpc>
              <a:spcBef>
                <a:spcPts val="600"/>
              </a:spcBef>
              <a:spcAft>
                <a:spcPts val="0"/>
              </a:spcAft>
              <a:buClr>
                <a:srgbClr val="C05F00"/>
              </a:buClr>
              <a:buSzPts val="3080"/>
              <a:buFont typeface="Noto Sans Symbols"/>
              <a:buNone/>
              <a:defRPr sz="2800" b="0" i="0" u="none" strike="noStrike" cap="none">
                <a:solidFill>
                  <a:srgbClr val="FEFEFE"/>
                </a:solidFill>
                <a:latin typeface="Source Sans Pro"/>
                <a:ea typeface="Source Sans Pro"/>
                <a:cs typeface="Source Sans Pro"/>
                <a:sym typeface="Source Sans Pro"/>
              </a:defRPr>
            </a:lvl2pPr>
            <a:lvl3pPr marR="0" lvl="2" algn="l" rtl="0">
              <a:lnSpc>
                <a:spcPct val="100000"/>
              </a:lnSpc>
              <a:spcBef>
                <a:spcPts val="600"/>
              </a:spcBef>
              <a:spcAft>
                <a:spcPts val="0"/>
              </a:spcAft>
              <a:buClr>
                <a:srgbClr val="FFB266"/>
              </a:buClr>
              <a:buSzPts val="2640"/>
              <a:buFont typeface="Noto Sans Symbols"/>
              <a:buNone/>
              <a:defRPr sz="2400" b="0" i="0" u="none" strike="noStrike" cap="none">
                <a:solidFill>
                  <a:srgbClr val="FEFEFE"/>
                </a:solidFill>
                <a:latin typeface="Source Sans Pro"/>
                <a:ea typeface="Source Sans Pro"/>
                <a:cs typeface="Source Sans Pro"/>
                <a:sym typeface="Source Sans Pro"/>
              </a:defRPr>
            </a:lvl3pPr>
            <a:lvl4pPr marR="0" lvl="3" algn="l" rtl="0">
              <a:lnSpc>
                <a:spcPct val="100000"/>
              </a:lnSpc>
              <a:spcBef>
                <a:spcPts val="600"/>
              </a:spcBef>
              <a:spcAft>
                <a:spcPts val="0"/>
              </a:spcAft>
              <a:buClr>
                <a:srgbClr val="C05F00"/>
              </a:buClr>
              <a:buSzPts val="2200"/>
              <a:buFont typeface="Noto Sans Symbols"/>
              <a:buNone/>
              <a:defRPr sz="2000" b="0" i="0" u="none" strike="noStrike" cap="none">
                <a:solidFill>
                  <a:srgbClr val="FEFEFE"/>
                </a:solidFill>
                <a:latin typeface="Source Sans Pro"/>
                <a:ea typeface="Source Sans Pro"/>
                <a:cs typeface="Source Sans Pro"/>
                <a:sym typeface="Source Sans Pro"/>
              </a:defRPr>
            </a:lvl4pPr>
            <a:lvl5pPr marR="0" lvl="4" algn="l" rtl="0">
              <a:lnSpc>
                <a:spcPct val="100000"/>
              </a:lnSpc>
              <a:spcBef>
                <a:spcPts val="600"/>
              </a:spcBef>
              <a:spcAft>
                <a:spcPts val="0"/>
              </a:spcAft>
              <a:buClr>
                <a:srgbClr val="FFB266"/>
              </a:buClr>
              <a:buSzPts val="2200"/>
              <a:buFont typeface="Noto Sans Symbols"/>
              <a:buNone/>
              <a:defRPr sz="2000" b="0" i="0" u="none" strike="noStrike" cap="none">
                <a:solidFill>
                  <a:srgbClr val="FEFEFE"/>
                </a:solidFill>
                <a:latin typeface="Source Sans Pro"/>
                <a:ea typeface="Source Sans Pro"/>
                <a:cs typeface="Source Sans Pro"/>
                <a:sym typeface="Source Sans Pro"/>
              </a:defRPr>
            </a:lvl5pPr>
            <a:lvl6pPr marR="0" lvl="5" algn="l" rtl="0">
              <a:lnSpc>
                <a:spcPct val="100000"/>
              </a:lnSpc>
              <a:spcBef>
                <a:spcPts val="400"/>
              </a:spcBef>
              <a:spcAft>
                <a:spcPts val="0"/>
              </a:spcAft>
              <a:buClr>
                <a:schemeClr val="accent2"/>
              </a:buClr>
              <a:buSzPts val="2200"/>
              <a:buFont typeface="Noto Sans Symbols"/>
              <a:buNone/>
              <a:defRPr sz="2000" b="0" i="0" u="none" strike="noStrike" cap="none">
                <a:solidFill>
                  <a:srgbClr val="FEFEFE"/>
                </a:solidFill>
                <a:latin typeface="Source Sans Pro"/>
                <a:ea typeface="Source Sans Pro"/>
                <a:cs typeface="Source Sans Pro"/>
                <a:sym typeface="Source Sans Pro"/>
              </a:defRPr>
            </a:lvl6pPr>
            <a:lvl7pPr marR="0" lvl="6" algn="l" rtl="0">
              <a:lnSpc>
                <a:spcPct val="100000"/>
              </a:lnSpc>
              <a:spcBef>
                <a:spcPts val="400"/>
              </a:spcBef>
              <a:spcAft>
                <a:spcPts val="0"/>
              </a:spcAft>
              <a:buClr>
                <a:srgbClr val="FFB266"/>
              </a:buClr>
              <a:buSzPts val="2200"/>
              <a:buFont typeface="Noto Sans Symbols"/>
              <a:buNone/>
              <a:defRPr sz="2000" b="0" i="0" u="none" strike="noStrike" cap="none">
                <a:solidFill>
                  <a:srgbClr val="FEFEFE"/>
                </a:solidFill>
                <a:latin typeface="Source Sans Pro"/>
                <a:ea typeface="Source Sans Pro"/>
                <a:cs typeface="Source Sans Pro"/>
                <a:sym typeface="Source Sans Pro"/>
              </a:defRPr>
            </a:lvl7pPr>
            <a:lvl8pPr marR="0" lvl="7" algn="l" rtl="0">
              <a:lnSpc>
                <a:spcPct val="100000"/>
              </a:lnSpc>
              <a:spcBef>
                <a:spcPts val="400"/>
              </a:spcBef>
              <a:spcAft>
                <a:spcPts val="0"/>
              </a:spcAft>
              <a:buClr>
                <a:schemeClr val="accent2"/>
              </a:buClr>
              <a:buSzPts val="2200"/>
              <a:buFont typeface="Noto Sans Symbols"/>
              <a:buNone/>
              <a:defRPr sz="2000" b="0" i="0" u="none" strike="noStrike" cap="none">
                <a:solidFill>
                  <a:srgbClr val="FEFEFE"/>
                </a:solidFill>
                <a:latin typeface="Source Sans Pro"/>
                <a:ea typeface="Source Sans Pro"/>
                <a:cs typeface="Source Sans Pro"/>
                <a:sym typeface="Source Sans Pro"/>
              </a:defRPr>
            </a:lvl8pPr>
            <a:lvl9pPr marR="0" lvl="8" algn="l" rtl="0">
              <a:lnSpc>
                <a:spcPct val="100000"/>
              </a:lnSpc>
              <a:spcBef>
                <a:spcPts val="400"/>
              </a:spcBef>
              <a:spcAft>
                <a:spcPts val="0"/>
              </a:spcAft>
              <a:buClr>
                <a:srgbClr val="FFB266"/>
              </a:buClr>
              <a:buSzPts val="2200"/>
              <a:buFont typeface="Noto Sans Symbols"/>
              <a:buNone/>
              <a:defRPr sz="2000" b="0" i="0" u="none" strike="noStrike" cap="none">
                <a:solidFill>
                  <a:srgbClr val="FEFEFE"/>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732366" y="107576"/>
            <a:ext cx="10723035" cy="1336956"/>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accent1"/>
              </a:buClr>
              <a:buSzPts val="4600"/>
              <a:buFont typeface="Source Sans Pro"/>
              <a:buNone/>
              <a:defRPr sz="4600" b="0" i="0" u="none" strike="noStrike" cap="none">
                <a:solidFill>
                  <a:schemeClr val="accent1"/>
                </a:solidFill>
                <a:latin typeface="Source Sans Pro"/>
                <a:ea typeface="Source Sans Pro"/>
                <a:cs typeface="Source Sans Pro"/>
                <a:sym typeface="Source Sans Pro"/>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86" name="Shape 86"/>
          <p:cNvSpPr txBox="1">
            <a:spLocks noGrp="1"/>
          </p:cNvSpPr>
          <p:nvPr>
            <p:ph type="body" idx="1"/>
          </p:nvPr>
        </p:nvSpPr>
        <p:spPr>
          <a:xfrm rot="5400000">
            <a:off x="3922184" y="-1589616"/>
            <a:ext cx="4343400" cy="10723035"/>
          </a:xfrm>
          <a:prstGeom prst="rect">
            <a:avLst/>
          </a:prstGeom>
          <a:noFill/>
          <a:ln>
            <a:noFill/>
          </a:ln>
        </p:spPr>
        <p:txBody>
          <a:bodyPr spcFirstLastPara="1" wrap="square" lIns="91425" tIns="91425" rIns="91425" bIns="91425" anchor="t" anchorCtr="0"/>
          <a:lstStyle>
            <a:lvl1pPr marL="457200" marR="0" lvl="0" indent="-396240" algn="l" rtl="0">
              <a:lnSpc>
                <a:spcPct val="100000"/>
              </a:lnSpc>
              <a:spcBef>
                <a:spcPts val="2000"/>
              </a:spcBef>
              <a:spcAft>
                <a:spcPts val="0"/>
              </a:spcAft>
              <a:buClr>
                <a:srgbClr val="FFB266"/>
              </a:buClr>
              <a:buSzPts val="2640"/>
              <a:buFont typeface="Noto Sans Symbols"/>
              <a:buChar char="●"/>
              <a:defRPr sz="2400" b="0" i="0" u="none" strike="noStrike" cap="none">
                <a:solidFill>
                  <a:srgbClr val="FEFEFE"/>
                </a:solidFill>
                <a:latin typeface="Source Sans Pro"/>
                <a:ea typeface="Source Sans Pro"/>
                <a:cs typeface="Source Sans Pro"/>
                <a:sym typeface="Source Sans Pro"/>
              </a:defRPr>
            </a:lvl1pPr>
            <a:lvl2pPr marL="914400" marR="0" lvl="1" indent="-382269" algn="l" rtl="0">
              <a:lnSpc>
                <a:spcPct val="100000"/>
              </a:lnSpc>
              <a:spcBef>
                <a:spcPts val="600"/>
              </a:spcBef>
              <a:spcAft>
                <a:spcPts val="0"/>
              </a:spcAft>
              <a:buClr>
                <a:srgbClr val="C05F00"/>
              </a:buClr>
              <a:buSzPts val="2420"/>
              <a:buFont typeface="Noto Sans Symbols"/>
              <a:buChar char="●"/>
              <a:defRPr sz="2200" b="0" i="0" u="none" strike="noStrike" cap="none">
                <a:solidFill>
                  <a:srgbClr val="FEFEFE"/>
                </a:solidFill>
                <a:latin typeface="Source Sans Pro"/>
                <a:ea typeface="Source Sans Pro"/>
                <a:cs typeface="Source Sans Pro"/>
                <a:sym typeface="Source Sans Pro"/>
              </a:defRPr>
            </a:lvl2pPr>
            <a:lvl3pPr marL="1371600" marR="0" lvl="2" indent="-368300" algn="l" rtl="0">
              <a:lnSpc>
                <a:spcPct val="100000"/>
              </a:lnSpc>
              <a:spcBef>
                <a:spcPts val="600"/>
              </a:spcBef>
              <a:spcAft>
                <a:spcPts val="0"/>
              </a:spcAft>
              <a:buClr>
                <a:srgbClr val="FFB266"/>
              </a:buClr>
              <a:buSzPts val="2200"/>
              <a:buFont typeface="Noto Sans Symbols"/>
              <a:buChar char="●"/>
              <a:defRPr sz="2000" b="0" i="0" u="none" strike="noStrike" cap="none">
                <a:solidFill>
                  <a:srgbClr val="FEFEFE"/>
                </a:solidFill>
                <a:latin typeface="Source Sans Pro"/>
                <a:ea typeface="Source Sans Pro"/>
                <a:cs typeface="Source Sans Pro"/>
                <a:sym typeface="Source Sans Pro"/>
              </a:defRPr>
            </a:lvl3pPr>
            <a:lvl4pPr marL="1828800" marR="0" lvl="3" indent="-354328" algn="l" rtl="0">
              <a:lnSpc>
                <a:spcPct val="100000"/>
              </a:lnSpc>
              <a:spcBef>
                <a:spcPts val="600"/>
              </a:spcBef>
              <a:spcAft>
                <a:spcPts val="0"/>
              </a:spcAft>
              <a:buClr>
                <a:srgbClr val="C05F00"/>
              </a:buClr>
              <a:buSzPts val="1980"/>
              <a:buFont typeface="Noto Sans Symbols"/>
              <a:buChar char="●"/>
              <a:defRPr sz="1800" b="0" i="0" u="none" strike="noStrike" cap="none">
                <a:solidFill>
                  <a:srgbClr val="FEFEFE"/>
                </a:solidFill>
                <a:latin typeface="Source Sans Pro"/>
                <a:ea typeface="Source Sans Pro"/>
                <a:cs typeface="Source Sans Pro"/>
                <a:sym typeface="Source Sans Pro"/>
              </a:defRPr>
            </a:lvl4pPr>
            <a:lvl5pPr marL="2286000" marR="0" lvl="4" indent="-354328" algn="l" rtl="0">
              <a:lnSpc>
                <a:spcPct val="100000"/>
              </a:lnSpc>
              <a:spcBef>
                <a:spcPts val="600"/>
              </a:spcBef>
              <a:spcAft>
                <a:spcPts val="0"/>
              </a:spcAft>
              <a:buClr>
                <a:srgbClr val="FFB266"/>
              </a:buClr>
              <a:buSzPts val="1980"/>
              <a:buFont typeface="Noto Sans Symbols"/>
              <a:buChar char="●"/>
              <a:defRPr sz="1800" b="0" i="0" u="none" strike="noStrike" cap="none">
                <a:solidFill>
                  <a:srgbClr val="FEFEFE"/>
                </a:solidFill>
                <a:latin typeface="Source Sans Pro"/>
                <a:ea typeface="Source Sans Pro"/>
                <a:cs typeface="Source Sans Pro"/>
                <a:sym typeface="Source Sans Pro"/>
              </a:defRPr>
            </a:lvl5pPr>
            <a:lvl6pPr marL="2743200" marR="0" lvl="5" indent="-354328" algn="l" rtl="0">
              <a:lnSpc>
                <a:spcPct val="100000"/>
              </a:lnSpc>
              <a:spcBef>
                <a:spcPts val="360"/>
              </a:spcBef>
              <a:spcAft>
                <a:spcPts val="0"/>
              </a:spcAft>
              <a:buClr>
                <a:schemeClr val="accent2"/>
              </a:buClr>
              <a:buSzPts val="1980"/>
              <a:buFont typeface="Noto Sans Symbols"/>
              <a:buChar char="●"/>
              <a:defRPr sz="1800" b="0" i="0" u="none" strike="noStrike" cap="none">
                <a:solidFill>
                  <a:srgbClr val="FEFEFE"/>
                </a:solidFill>
                <a:latin typeface="Source Sans Pro"/>
                <a:ea typeface="Source Sans Pro"/>
                <a:cs typeface="Source Sans Pro"/>
                <a:sym typeface="Source Sans Pro"/>
              </a:defRPr>
            </a:lvl6pPr>
            <a:lvl7pPr marL="3200400" marR="0" lvl="6" indent="-354328" algn="l" rtl="0">
              <a:lnSpc>
                <a:spcPct val="100000"/>
              </a:lnSpc>
              <a:spcBef>
                <a:spcPts val="360"/>
              </a:spcBef>
              <a:spcAft>
                <a:spcPts val="0"/>
              </a:spcAft>
              <a:buClr>
                <a:srgbClr val="FFB266"/>
              </a:buClr>
              <a:buSzPts val="1980"/>
              <a:buFont typeface="Noto Sans Symbols"/>
              <a:buChar char="●"/>
              <a:defRPr sz="1800" b="0" i="0" u="none" strike="noStrike" cap="none">
                <a:solidFill>
                  <a:srgbClr val="FEFEFE"/>
                </a:solidFill>
                <a:latin typeface="Source Sans Pro"/>
                <a:ea typeface="Source Sans Pro"/>
                <a:cs typeface="Source Sans Pro"/>
                <a:sym typeface="Source Sans Pro"/>
              </a:defRPr>
            </a:lvl7pPr>
            <a:lvl8pPr marL="3657600" marR="0" lvl="7" indent="-354328" algn="l" rtl="0">
              <a:lnSpc>
                <a:spcPct val="100000"/>
              </a:lnSpc>
              <a:spcBef>
                <a:spcPts val="360"/>
              </a:spcBef>
              <a:spcAft>
                <a:spcPts val="0"/>
              </a:spcAft>
              <a:buClr>
                <a:schemeClr val="accent2"/>
              </a:buClr>
              <a:buSzPts val="1980"/>
              <a:buFont typeface="Noto Sans Symbols"/>
              <a:buChar char="●"/>
              <a:defRPr sz="1800" b="0" i="0" u="none" strike="noStrike" cap="none">
                <a:solidFill>
                  <a:srgbClr val="FEFEFE"/>
                </a:solidFill>
                <a:latin typeface="Source Sans Pro"/>
                <a:ea typeface="Source Sans Pro"/>
                <a:cs typeface="Source Sans Pro"/>
                <a:sym typeface="Source Sans Pro"/>
              </a:defRPr>
            </a:lvl8pPr>
            <a:lvl9pPr marL="4114800" marR="0" lvl="8" indent="-354328" algn="l" rtl="0">
              <a:lnSpc>
                <a:spcPct val="100000"/>
              </a:lnSpc>
              <a:spcBef>
                <a:spcPts val="360"/>
              </a:spcBef>
              <a:spcAft>
                <a:spcPts val="0"/>
              </a:spcAft>
              <a:buClr>
                <a:srgbClr val="FFB266"/>
              </a:buClr>
              <a:buSzPts val="1980"/>
              <a:buFont typeface="Noto Sans Symbols"/>
              <a:buChar char="●"/>
              <a:defRPr sz="1800" b="0" i="0" u="none" strike="noStrike" cap="none">
                <a:solidFill>
                  <a:srgbClr val="FEFEFE"/>
                </a:solidFill>
                <a:latin typeface="Source Sans Pro"/>
                <a:ea typeface="Source Sans Pro"/>
                <a:cs typeface="Source Sans Pro"/>
                <a:sym typeface="Source Sans Pro"/>
              </a:defRPr>
            </a:lvl9pPr>
          </a:lstStyle>
          <a:p>
            <a:endParaRPr/>
          </a:p>
        </p:txBody>
      </p:sp>
      <p:sp>
        <p:nvSpPr>
          <p:cNvPr id="87" name="Shape 87"/>
          <p:cNvSpPr txBox="1">
            <a:spLocks noGrp="1"/>
          </p:cNvSpPr>
          <p:nvPr>
            <p:ph type="dt" idx="10"/>
          </p:nvPr>
        </p:nvSpPr>
        <p:spPr>
          <a:xfrm>
            <a:off x="7506446" y="6275669"/>
            <a:ext cx="2844800" cy="365125"/>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chemeClr val="dk1"/>
              </a:buClr>
              <a:buSzPts val="1200"/>
              <a:buFont typeface="Source Sans Pro"/>
              <a:buNone/>
              <a:defRPr sz="12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2pPr>
            <a:lvl3pPr marR="0" lvl="2"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3pPr>
            <a:lvl4pPr marR="0" lvl="3"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4pPr>
            <a:lvl5pPr marR="0" lvl="4"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5pPr>
            <a:lvl6pPr marR="0" lvl="5"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6pPr>
            <a:lvl7pPr marR="0" lvl="6"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7pPr>
            <a:lvl8pPr marR="0" lvl="7"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8pPr>
            <a:lvl9pPr marR="0" lvl="8"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9pPr>
          </a:lstStyle>
          <a:p>
            <a:endParaRPr/>
          </a:p>
        </p:txBody>
      </p:sp>
      <p:sp>
        <p:nvSpPr>
          <p:cNvPr id="88" name="Shape 88"/>
          <p:cNvSpPr txBox="1">
            <a:spLocks noGrp="1"/>
          </p:cNvSpPr>
          <p:nvPr>
            <p:ph type="ftr" idx="11"/>
          </p:nvPr>
        </p:nvSpPr>
        <p:spPr>
          <a:xfrm>
            <a:off x="352611" y="6275669"/>
            <a:ext cx="6454587"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1200"/>
              <a:buFont typeface="Source Sans Pro"/>
              <a:buNone/>
              <a:defRPr sz="12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2pPr>
            <a:lvl3pPr marR="0" lvl="2"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3pPr>
            <a:lvl4pPr marR="0" lvl="3"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4pPr>
            <a:lvl5pPr marR="0" lvl="4"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5pPr>
            <a:lvl6pPr marR="0" lvl="5"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6pPr>
            <a:lvl7pPr marR="0" lvl="6"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7pPr>
            <a:lvl8pPr marR="0" lvl="7"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8pPr>
            <a:lvl9pPr marR="0" lvl="8"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9pPr>
          </a:lstStyle>
          <a:p>
            <a:endParaRPr/>
          </a:p>
        </p:txBody>
      </p:sp>
      <p:sp>
        <p:nvSpPr>
          <p:cNvPr id="89" name="Shape 89"/>
          <p:cNvSpPr txBox="1">
            <a:spLocks noGrp="1"/>
          </p:cNvSpPr>
          <p:nvPr>
            <p:ph type="sldNum" idx="12"/>
          </p:nvPr>
        </p:nvSpPr>
        <p:spPr>
          <a:xfrm>
            <a:off x="10530540" y="6275669"/>
            <a:ext cx="1320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0"/>
        <p:cNvGrpSpPr/>
        <p:nvPr/>
      </p:nvGrpSpPr>
      <p:grpSpPr>
        <a:xfrm>
          <a:off x="0" y="0"/>
          <a:ext cx="0" cy="0"/>
          <a:chOff x="0" y="0"/>
          <a:chExt cx="0" cy="0"/>
        </a:xfrm>
      </p:grpSpPr>
      <p:sp>
        <p:nvSpPr>
          <p:cNvPr id="91" name="Shape 91"/>
          <p:cNvSpPr txBox="1">
            <a:spLocks noGrp="1"/>
          </p:cNvSpPr>
          <p:nvPr>
            <p:ph type="title"/>
          </p:nvPr>
        </p:nvSpPr>
        <p:spPr>
          <a:xfrm rot="5400000">
            <a:off x="8054738" y="2139951"/>
            <a:ext cx="5575300" cy="20320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accent1"/>
              </a:buClr>
              <a:buSzPts val="4600"/>
              <a:buFont typeface="Source Sans Pro"/>
              <a:buNone/>
              <a:defRPr sz="4600" b="0" i="0" u="none" strike="noStrike" cap="none">
                <a:solidFill>
                  <a:schemeClr val="accent1"/>
                </a:solidFill>
                <a:latin typeface="Source Sans Pro"/>
                <a:ea typeface="Source Sans Pro"/>
                <a:cs typeface="Source Sans Pro"/>
                <a:sym typeface="Source Sans Pro"/>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92" name="Shape 92"/>
          <p:cNvSpPr txBox="1">
            <a:spLocks noGrp="1"/>
          </p:cNvSpPr>
          <p:nvPr>
            <p:ph type="body" idx="1"/>
          </p:nvPr>
        </p:nvSpPr>
        <p:spPr>
          <a:xfrm rot="5400000">
            <a:off x="2404532" y="-1303866"/>
            <a:ext cx="5575300" cy="8919635"/>
          </a:xfrm>
          <a:prstGeom prst="rect">
            <a:avLst/>
          </a:prstGeom>
          <a:noFill/>
          <a:ln>
            <a:noFill/>
          </a:ln>
        </p:spPr>
        <p:txBody>
          <a:bodyPr spcFirstLastPara="1" wrap="square" lIns="91425" tIns="91425" rIns="91425" bIns="91425" anchor="t" anchorCtr="0"/>
          <a:lstStyle>
            <a:lvl1pPr marL="457200" marR="0" lvl="0" indent="-396240" algn="l" rtl="0">
              <a:lnSpc>
                <a:spcPct val="100000"/>
              </a:lnSpc>
              <a:spcBef>
                <a:spcPts val="2000"/>
              </a:spcBef>
              <a:spcAft>
                <a:spcPts val="0"/>
              </a:spcAft>
              <a:buClr>
                <a:srgbClr val="FFB266"/>
              </a:buClr>
              <a:buSzPts val="2640"/>
              <a:buFont typeface="Noto Sans Symbols"/>
              <a:buChar char="●"/>
              <a:defRPr sz="2400" b="0" i="0" u="none" strike="noStrike" cap="none">
                <a:solidFill>
                  <a:srgbClr val="FEFEFE"/>
                </a:solidFill>
                <a:latin typeface="Source Sans Pro"/>
                <a:ea typeface="Source Sans Pro"/>
                <a:cs typeface="Source Sans Pro"/>
                <a:sym typeface="Source Sans Pro"/>
              </a:defRPr>
            </a:lvl1pPr>
            <a:lvl2pPr marL="914400" marR="0" lvl="1" indent="-382269" algn="l" rtl="0">
              <a:lnSpc>
                <a:spcPct val="100000"/>
              </a:lnSpc>
              <a:spcBef>
                <a:spcPts val="600"/>
              </a:spcBef>
              <a:spcAft>
                <a:spcPts val="0"/>
              </a:spcAft>
              <a:buClr>
                <a:srgbClr val="C05F00"/>
              </a:buClr>
              <a:buSzPts val="2420"/>
              <a:buFont typeface="Noto Sans Symbols"/>
              <a:buChar char="●"/>
              <a:defRPr sz="2200" b="0" i="0" u="none" strike="noStrike" cap="none">
                <a:solidFill>
                  <a:srgbClr val="FEFEFE"/>
                </a:solidFill>
                <a:latin typeface="Source Sans Pro"/>
                <a:ea typeface="Source Sans Pro"/>
                <a:cs typeface="Source Sans Pro"/>
                <a:sym typeface="Source Sans Pro"/>
              </a:defRPr>
            </a:lvl2pPr>
            <a:lvl3pPr marL="1371600" marR="0" lvl="2" indent="-368300" algn="l" rtl="0">
              <a:lnSpc>
                <a:spcPct val="100000"/>
              </a:lnSpc>
              <a:spcBef>
                <a:spcPts val="600"/>
              </a:spcBef>
              <a:spcAft>
                <a:spcPts val="0"/>
              </a:spcAft>
              <a:buClr>
                <a:srgbClr val="FFB266"/>
              </a:buClr>
              <a:buSzPts val="2200"/>
              <a:buFont typeface="Noto Sans Symbols"/>
              <a:buChar char="●"/>
              <a:defRPr sz="2000" b="0" i="0" u="none" strike="noStrike" cap="none">
                <a:solidFill>
                  <a:srgbClr val="FEFEFE"/>
                </a:solidFill>
                <a:latin typeface="Source Sans Pro"/>
                <a:ea typeface="Source Sans Pro"/>
                <a:cs typeface="Source Sans Pro"/>
                <a:sym typeface="Source Sans Pro"/>
              </a:defRPr>
            </a:lvl3pPr>
            <a:lvl4pPr marL="1828800" marR="0" lvl="3" indent="-354328" algn="l" rtl="0">
              <a:lnSpc>
                <a:spcPct val="100000"/>
              </a:lnSpc>
              <a:spcBef>
                <a:spcPts val="600"/>
              </a:spcBef>
              <a:spcAft>
                <a:spcPts val="0"/>
              </a:spcAft>
              <a:buClr>
                <a:srgbClr val="C05F00"/>
              </a:buClr>
              <a:buSzPts val="1980"/>
              <a:buFont typeface="Noto Sans Symbols"/>
              <a:buChar char="●"/>
              <a:defRPr sz="1800" b="0" i="0" u="none" strike="noStrike" cap="none">
                <a:solidFill>
                  <a:srgbClr val="FEFEFE"/>
                </a:solidFill>
                <a:latin typeface="Source Sans Pro"/>
                <a:ea typeface="Source Sans Pro"/>
                <a:cs typeface="Source Sans Pro"/>
                <a:sym typeface="Source Sans Pro"/>
              </a:defRPr>
            </a:lvl4pPr>
            <a:lvl5pPr marL="2286000" marR="0" lvl="4" indent="-354328" algn="l" rtl="0">
              <a:lnSpc>
                <a:spcPct val="100000"/>
              </a:lnSpc>
              <a:spcBef>
                <a:spcPts val="600"/>
              </a:spcBef>
              <a:spcAft>
                <a:spcPts val="0"/>
              </a:spcAft>
              <a:buClr>
                <a:srgbClr val="FFB266"/>
              </a:buClr>
              <a:buSzPts val="1980"/>
              <a:buFont typeface="Noto Sans Symbols"/>
              <a:buChar char="●"/>
              <a:defRPr sz="1800" b="0" i="0" u="none" strike="noStrike" cap="none">
                <a:solidFill>
                  <a:srgbClr val="FEFEFE"/>
                </a:solidFill>
                <a:latin typeface="Source Sans Pro"/>
                <a:ea typeface="Source Sans Pro"/>
                <a:cs typeface="Source Sans Pro"/>
                <a:sym typeface="Source Sans Pro"/>
              </a:defRPr>
            </a:lvl5pPr>
            <a:lvl6pPr marL="2743200" marR="0" lvl="5" indent="-354328" algn="l" rtl="0">
              <a:lnSpc>
                <a:spcPct val="100000"/>
              </a:lnSpc>
              <a:spcBef>
                <a:spcPts val="360"/>
              </a:spcBef>
              <a:spcAft>
                <a:spcPts val="0"/>
              </a:spcAft>
              <a:buClr>
                <a:schemeClr val="accent2"/>
              </a:buClr>
              <a:buSzPts val="1980"/>
              <a:buFont typeface="Noto Sans Symbols"/>
              <a:buChar char="●"/>
              <a:defRPr sz="1800" b="0" i="0" u="none" strike="noStrike" cap="none">
                <a:solidFill>
                  <a:srgbClr val="FEFEFE"/>
                </a:solidFill>
                <a:latin typeface="Source Sans Pro"/>
                <a:ea typeface="Source Sans Pro"/>
                <a:cs typeface="Source Sans Pro"/>
                <a:sym typeface="Source Sans Pro"/>
              </a:defRPr>
            </a:lvl6pPr>
            <a:lvl7pPr marL="3200400" marR="0" lvl="6" indent="-354328" algn="l" rtl="0">
              <a:lnSpc>
                <a:spcPct val="100000"/>
              </a:lnSpc>
              <a:spcBef>
                <a:spcPts val="360"/>
              </a:spcBef>
              <a:spcAft>
                <a:spcPts val="0"/>
              </a:spcAft>
              <a:buClr>
                <a:srgbClr val="FFB266"/>
              </a:buClr>
              <a:buSzPts val="1980"/>
              <a:buFont typeface="Noto Sans Symbols"/>
              <a:buChar char="●"/>
              <a:defRPr sz="1800" b="0" i="0" u="none" strike="noStrike" cap="none">
                <a:solidFill>
                  <a:srgbClr val="FEFEFE"/>
                </a:solidFill>
                <a:latin typeface="Source Sans Pro"/>
                <a:ea typeface="Source Sans Pro"/>
                <a:cs typeface="Source Sans Pro"/>
                <a:sym typeface="Source Sans Pro"/>
              </a:defRPr>
            </a:lvl7pPr>
            <a:lvl8pPr marL="3657600" marR="0" lvl="7" indent="-354328" algn="l" rtl="0">
              <a:lnSpc>
                <a:spcPct val="100000"/>
              </a:lnSpc>
              <a:spcBef>
                <a:spcPts val="360"/>
              </a:spcBef>
              <a:spcAft>
                <a:spcPts val="0"/>
              </a:spcAft>
              <a:buClr>
                <a:schemeClr val="accent2"/>
              </a:buClr>
              <a:buSzPts val="1980"/>
              <a:buFont typeface="Noto Sans Symbols"/>
              <a:buChar char="●"/>
              <a:defRPr sz="1800" b="0" i="0" u="none" strike="noStrike" cap="none">
                <a:solidFill>
                  <a:srgbClr val="FEFEFE"/>
                </a:solidFill>
                <a:latin typeface="Source Sans Pro"/>
                <a:ea typeface="Source Sans Pro"/>
                <a:cs typeface="Source Sans Pro"/>
                <a:sym typeface="Source Sans Pro"/>
              </a:defRPr>
            </a:lvl8pPr>
            <a:lvl9pPr marL="4114800" marR="0" lvl="8" indent="-354328" algn="l" rtl="0">
              <a:lnSpc>
                <a:spcPct val="100000"/>
              </a:lnSpc>
              <a:spcBef>
                <a:spcPts val="360"/>
              </a:spcBef>
              <a:spcAft>
                <a:spcPts val="0"/>
              </a:spcAft>
              <a:buClr>
                <a:srgbClr val="FFB266"/>
              </a:buClr>
              <a:buSzPts val="1980"/>
              <a:buFont typeface="Noto Sans Symbols"/>
              <a:buChar char="●"/>
              <a:defRPr sz="1800" b="0" i="0" u="none" strike="noStrike" cap="none">
                <a:solidFill>
                  <a:srgbClr val="FEFEFE"/>
                </a:solidFill>
                <a:latin typeface="Source Sans Pro"/>
                <a:ea typeface="Source Sans Pro"/>
                <a:cs typeface="Source Sans Pro"/>
                <a:sym typeface="Source Sans Pro"/>
              </a:defRPr>
            </a:lvl9pPr>
          </a:lstStyle>
          <a:p>
            <a:endParaRPr/>
          </a:p>
        </p:txBody>
      </p:sp>
      <p:sp>
        <p:nvSpPr>
          <p:cNvPr id="93" name="Shape 93"/>
          <p:cNvSpPr txBox="1">
            <a:spLocks noGrp="1"/>
          </p:cNvSpPr>
          <p:nvPr>
            <p:ph type="dt" idx="10"/>
          </p:nvPr>
        </p:nvSpPr>
        <p:spPr>
          <a:xfrm>
            <a:off x="7506446" y="6275669"/>
            <a:ext cx="2844800" cy="365125"/>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chemeClr val="dk1"/>
              </a:buClr>
              <a:buSzPts val="1200"/>
              <a:buFont typeface="Source Sans Pro"/>
              <a:buNone/>
              <a:defRPr sz="12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2pPr>
            <a:lvl3pPr marR="0" lvl="2"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3pPr>
            <a:lvl4pPr marR="0" lvl="3"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4pPr>
            <a:lvl5pPr marR="0" lvl="4"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5pPr>
            <a:lvl6pPr marR="0" lvl="5"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6pPr>
            <a:lvl7pPr marR="0" lvl="6"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7pPr>
            <a:lvl8pPr marR="0" lvl="7"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8pPr>
            <a:lvl9pPr marR="0" lvl="8"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9pPr>
          </a:lstStyle>
          <a:p>
            <a:endParaRPr/>
          </a:p>
        </p:txBody>
      </p:sp>
      <p:sp>
        <p:nvSpPr>
          <p:cNvPr id="94" name="Shape 94"/>
          <p:cNvSpPr txBox="1">
            <a:spLocks noGrp="1"/>
          </p:cNvSpPr>
          <p:nvPr>
            <p:ph type="ftr" idx="11"/>
          </p:nvPr>
        </p:nvSpPr>
        <p:spPr>
          <a:xfrm>
            <a:off x="352611" y="6275669"/>
            <a:ext cx="6454587"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1200"/>
              <a:buFont typeface="Source Sans Pro"/>
              <a:buNone/>
              <a:defRPr sz="12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2pPr>
            <a:lvl3pPr marR="0" lvl="2"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3pPr>
            <a:lvl4pPr marR="0" lvl="3"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4pPr>
            <a:lvl5pPr marR="0" lvl="4"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5pPr>
            <a:lvl6pPr marR="0" lvl="5"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6pPr>
            <a:lvl7pPr marR="0" lvl="6"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7pPr>
            <a:lvl8pPr marR="0" lvl="7"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8pPr>
            <a:lvl9pPr marR="0" lvl="8"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9pPr>
          </a:lstStyle>
          <a:p>
            <a:endParaRPr/>
          </a:p>
        </p:txBody>
      </p:sp>
      <p:sp>
        <p:nvSpPr>
          <p:cNvPr id="95" name="Shape 95"/>
          <p:cNvSpPr txBox="1">
            <a:spLocks noGrp="1"/>
          </p:cNvSpPr>
          <p:nvPr>
            <p:ph type="sldNum" idx="12"/>
          </p:nvPr>
        </p:nvSpPr>
        <p:spPr>
          <a:xfrm>
            <a:off x="10530540" y="6275669"/>
            <a:ext cx="1320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732366" y="107576"/>
            <a:ext cx="10723035" cy="1336956"/>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accent1"/>
              </a:buClr>
              <a:buSzPts val="4600"/>
              <a:buFont typeface="Source Sans Pro"/>
              <a:buNone/>
              <a:defRPr sz="4600" b="0" i="0" u="none" strike="noStrike" cap="none">
                <a:solidFill>
                  <a:schemeClr val="accent1"/>
                </a:solidFill>
                <a:latin typeface="Source Sans Pro"/>
                <a:ea typeface="Source Sans Pro"/>
                <a:cs typeface="Source Sans Pro"/>
                <a:sym typeface="Source Sans Pro"/>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24" name="Shape 24"/>
          <p:cNvSpPr txBox="1">
            <a:spLocks noGrp="1"/>
          </p:cNvSpPr>
          <p:nvPr>
            <p:ph type="body" idx="1"/>
          </p:nvPr>
        </p:nvSpPr>
        <p:spPr>
          <a:xfrm>
            <a:off x="732366" y="1600200"/>
            <a:ext cx="10723035" cy="4343400"/>
          </a:xfrm>
          <a:prstGeom prst="rect">
            <a:avLst/>
          </a:prstGeom>
          <a:noFill/>
          <a:ln>
            <a:noFill/>
          </a:ln>
        </p:spPr>
        <p:txBody>
          <a:bodyPr spcFirstLastPara="1" wrap="square" lIns="91425" tIns="91425" rIns="91425" bIns="91425" anchor="t" anchorCtr="0"/>
          <a:lstStyle>
            <a:lvl1pPr marL="457200" marR="0" lvl="0" indent="-396240" algn="l" rtl="0">
              <a:lnSpc>
                <a:spcPct val="100000"/>
              </a:lnSpc>
              <a:spcBef>
                <a:spcPts val="2000"/>
              </a:spcBef>
              <a:spcAft>
                <a:spcPts val="0"/>
              </a:spcAft>
              <a:buClr>
                <a:srgbClr val="FFB266"/>
              </a:buClr>
              <a:buSzPts val="2640"/>
              <a:buFont typeface="Noto Sans Symbols"/>
              <a:buChar char="●"/>
              <a:defRPr sz="2400" b="0" i="0" u="none" strike="noStrike" cap="none">
                <a:solidFill>
                  <a:srgbClr val="FEFEFE"/>
                </a:solidFill>
                <a:latin typeface="Source Sans Pro"/>
                <a:ea typeface="Source Sans Pro"/>
                <a:cs typeface="Source Sans Pro"/>
                <a:sym typeface="Source Sans Pro"/>
              </a:defRPr>
            </a:lvl1pPr>
            <a:lvl2pPr marL="914400" marR="0" lvl="1" indent="-382269" algn="l" rtl="0">
              <a:lnSpc>
                <a:spcPct val="100000"/>
              </a:lnSpc>
              <a:spcBef>
                <a:spcPts val="600"/>
              </a:spcBef>
              <a:spcAft>
                <a:spcPts val="0"/>
              </a:spcAft>
              <a:buClr>
                <a:srgbClr val="C05F00"/>
              </a:buClr>
              <a:buSzPts val="2420"/>
              <a:buFont typeface="Noto Sans Symbols"/>
              <a:buChar char="●"/>
              <a:defRPr sz="2200" b="0" i="0" u="none" strike="noStrike" cap="none">
                <a:solidFill>
                  <a:srgbClr val="FEFEFE"/>
                </a:solidFill>
                <a:latin typeface="Source Sans Pro"/>
                <a:ea typeface="Source Sans Pro"/>
                <a:cs typeface="Source Sans Pro"/>
                <a:sym typeface="Source Sans Pro"/>
              </a:defRPr>
            </a:lvl2pPr>
            <a:lvl3pPr marL="1371600" marR="0" lvl="2" indent="-368300" algn="l" rtl="0">
              <a:lnSpc>
                <a:spcPct val="100000"/>
              </a:lnSpc>
              <a:spcBef>
                <a:spcPts val="600"/>
              </a:spcBef>
              <a:spcAft>
                <a:spcPts val="0"/>
              </a:spcAft>
              <a:buClr>
                <a:srgbClr val="FFB266"/>
              </a:buClr>
              <a:buSzPts val="2200"/>
              <a:buFont typeface="Noto Sans Symbols"/>
              <a:buChar char="●"/>
              <a:defRPr sz="2000" b="0" i="0" u="none" strike="noStrike" cap="none">
                <a:solidFill>
                  <a:srgbClr val="FEFEFE"/>
                </a:solidFill>
                <a:latin typeface="Source Sans Pro"/>
                <a:ea typeface="Source Sans Pro"/>
                <a:cs typeface="Source Sans Pro"/>
                <a:sym typeface="Source Sans Pro"/>
              </a:defRPr>
            </a:lvl3pPr>
            <a:lvl4pPr marL="1828800" marR="0" lvl="3" indent="-354328" algn="l" rtl="0">
              <a:lnSpc>
                <a:spcPct val="100000"/>
              </a:lnSpc>
              <a:spcBef>
                <a:spcPts val="600"/>
              </a:spcBef>
              <a:spcAft>
                <a:spcPts val="0"/>
              </a:spcAft>
              <a:buClr>
                <a:srgbClr val="C05F00"/>
              </a:buClr>
              <a:buSzPts val="1980"/>
              <a:buFont typeface="Noto Sans Symbols"/>
              <a:buChar char="●"/>
              <a:defRPr sz="1800" b="0" i="0" u="none" strike="noStrike" cap="none">
                <a:solidFill>
                  <a:srgbClr val="FEFEFE"/>
                </a:solidFill>
                <a:latin typeface="Source Sans Pro"/>
                <a:ea typeface="Source Sans Pro"/>
                <a:cs typeface="Source Sans Pro"/>
                <a:sym typeface="Source Sans Pro"/>
              </a:defRPr>
            </a:lvl4pPr>
            <a:lvl5pPr marL="2286000" marR="0" lvl="4" indent="-354328" algn="l" rtl="0">
              <a:lnSpc>
                <a:spcPct val="100000"/>
              </a:lnSpc>
              <a:spcBef>
                <a:spcPts val="600"/>
              </a:spcBef>
              <a:spcAft>
                <a:spcPts val="0"/>
              </a:spcAft>
              <a:buClr>
                <a:srgbClr val="FFB266"/>
              </a:buClr>
              <a:buSzPts val="1980"/>
              <a:buFont typeface="Noto Sans Symbols"/>
              <a:buChar char="●"/>
              <a:defRPr sz="1800" b="0" i="0" u="none" strike="noStrike" cap="none">
                <a:solidFill>
                  <a:srgbClr val="FEFEFE"/>
                </a:solidFill>
                <a:latin typeface="Source Sans Pro"/>
                <a:ea typeface="Source Sans Pro"/>
                <a:cs typeface="Source Sans Pro"/>
                <a:sym typeface="Source Sans Pro"/>
              </a:defRPr>
            </a:lvl5pPr>
            <a:lvl6pPr marL="2743200" marR="0" lvl="5" indent="-354328" algn="l" rtl="0">
              <a:lnSpc>
                <a:spcPct val="100000"/>
              </a:lnSpc>
              <a:spcBef>
                <a:spcPts val="360"/>
              </a:spcBef>
              <a:spcAft>
                <a:spcPts val="0"/>
              </a:spcAft>
              <a:buClr>
                <a:schemeClr val="accent2"/>
              </a:buClr>
              <a:buSzPts val="1980"/>
              <a:buFont typeface="Noto Sans Symbols"/>
              <a:buChar char="●"/>
              <a:defRPr sz="1800" b="0" i="0" u="none" strike="noStrike" cap="none">
                <a:solidFill>
                  <a:srgbClr val="FEFEFE"/>
                </a:solidFill>
                <a:latin typeface="Source Sans Pro"/>
                <a:ea typeface="Source Sans Pro"/>
                <a:cs typeface="Source Sans Pro"/>
                <a:sym typeface="Source Sans Pro"/>
              </a:defRPr>
            </a:lvl6pPr>
            <a:lvl7pPr marL="3200400" marR="0" lvl="6" indent="-354328" algn="l" rtl="0">
              <a:lnSpc>
                <a:spcPct val="100000"/>
              </a:lnSpc>
              <a:spcBef>
                <a:spcPts val="360"/>
              </a:spcBef>
              <a:spcAft>
                <a:spcPts val="0"/>
              </a:spcAft>
              <a:buClr>
                <a:srgbClr val="FFB266"/>
              </a:buClr>
              <a:buSzPts val="1980"/>
              <a:buFont typeface="Noto Sans Symbols"/>
              <a:buChar char="●"/>
              <a:defRPr sz="1800" b="0" i="0" u="none" strike="noStrike" cap="none">
                <a:solidFill>
                  <a:srgbClr val="FEFEFE"/>
                </a:solidFill>
                <a:latin typeface="Source Sans Pro"/>
                <a:ea typeface="Source Sans Pro"/>
                <a:cs typeface="Source Sans Pro"/>
                <a:sym typeface="Source Sans Pro"/>
              </a:defRPr>
            </a:lvl7pPr>
            <a:lvl8pPr marL="3657600" marR="0" lvl="7" indent="-354328" algn="l" rtl="0">
              <a:lnSpc>
                <a:spcPct val="100000"/>
              </a:lnSpc>
              <a:spcBef>
                <a:spcPts val="360"/>
              </a:spcBef>
              <a:spcAft>
                <a:spcPts val="0"/>
              </a:spcAft>
              <a:buClr>
                <a:schemeClr val="accent2"/>
              </a:buClr>
              <a:buSzPts val="1980"/>
              <a:buFont typeface="Noto Sans Symbols"/>
              <a:buChar char="●"/>
              <a:defRPr sz="1800" b="0" i="0" u="none" strike="noStrike" cap="none">
                <a:solidFill>
                  <a:srgbClr val="FEFEFE"/>
                </a:solidFill>
                <a:latin typeface="Source Sans Pro"/>
                <a:ea typeface="Source Sans Pro"/>
                <a:cs typeface="Source Sans Pro"/>
                <a:sym typeface="Source Sans Pro"/>
              </a:defRPr>
            </a:lvl8pPr>
            <a:lvl9pPr marL="4114800" marR="0" lvl="8" indent="-354328" algn="l" rtl="0">
              <a:lnSpc>
                <a:spcPct val="100000"/>
              </a:lnSpc>
              <a:spcBef>
                <a:spcPts val="360"/>
              </a:spcBef>
              <a:spcAft>
                <a:spcPts val="0"/>
              </a:spcAft>
              <a:buClr>
                <a:srgbClr val="FFB266"/>
              </a:buClr>
              <a:buSzPts val="1980"/>
              <a:buFont typeface="Noto Sans Symbols"/>
              <a:buChar char="●"/>
              <a:defRPr sz="1800" b="0" i="0" u="none" strike="noStrike" cap="none">
                <a:solidFill>
                  <a:srgbClr val="FEFEFE"/>
                </a:solidFill>
                <a:latin typeface="Source Sans Pro"/>
                <a:ea typeface="Source Sans Pro"/>
                <a:cs typeface="Source Sans Pro"/>
                <a:sym typeface="Source Sans Pro"/>
              </a:defRPr>
            </a:lvl9pPr>
          </a:lstStyle>
          <a:p>
            <a:endParaRPr/>
          </a:p>
        </p:txBody>
      </p:sp>
      <p:sp>
        <p:nvSpPr>
          <p:cNvPr id="25" name="Shape 25"/>
          <p:cNvSpPr txBox="1">
            <a:spLocks noGrp="1"/>
          </p:cNvSpPr>
          <p:nvPr>
            <p:ph type="dt" idx="10"/>
          </p:nvPr>
        </p:nvSpPr>
        <p:spPr>
          <a:xfrm>
            <a:off x="7506446" y="6275669"/>
            <a:ext cx="2844800" cy="365125"/>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chemeClr val="dk1"/>
              </a:buClr>
              <a:buSzPts val="1200"/>
              <a:buFont typeface="Source Sans Pro"/>
              <a:buNone/>
              <a:defRPr sz="12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2pPr>
            <a:lvl3pPr marR="0" lvl="2"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3pPr>
            <a:lvl4pPr marR="0" lvl="3"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4pPr>
            <a:lvl5pPr marR="0" lvl="4"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5pPr>
            <a:lvl6pPr marR="0" lvl="5"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6pPr>
            <a:lvl7pPr marR="0" lvl="6"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7pPr>
            <a:lvl8pPr marR="0" lvl="7"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8pPr>
            <a:lvl9pPr marR="0" lvl="8"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9pPr>
          </a:lstStyle>
          <a:p>
            <a:endParaRPr/>
          </a:p>
        </p:txBody>
      </p:sp>
      <p:sp>
        <p:nvSpPr>
          <p:cNvPr id="26" name="Shape 26"/>
          <p:cNvSpPr txBox="1">
            <a:spLocks noGrp="1"/>
          </p:cNvSpPr>
          <p:nvPr>
            <p:ph type="ftr" idx="11"/>
          </p:nvPr>
        </p:nvSpPr>
        <p:spPr>
          <a:xfrm>
            <a:off x="352611" y="6275669"/>
            <a:ext cx="6454587"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1200"/>
              <a:buFont typeface="Source Sans Pro"/>
              <a:buNone/>
              <a:defRPr sz="12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2pPr>
            <a:lvl3pPr marR="0" lvl="2"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3pPr>
            <a:lvl4pPr marR="0" lvl="3"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4pPr>
            <a:lvl5pPr marR="0" lvl="4"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5pPr>
            <a:lvl6pPr marR="0" lvl="5"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6pPr>
            <a:lvl7pPr marR="0" lvl="6"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7pPr>
            <a:lvl8pPr marR="0" lvl="7"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8pPr>
            <a:lvl9pPr marR="0" lvl="8"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9pPr>
          </a:lstStyle>
          <a:p>
            <a:endParaRPr/>
          </a:p>
        </p:txBody>
      </p:sp>
      <p:sp>
        <p:nvSpPr>
          <p:cNvPr id="27" name="Shape 27"/>
          <p:cNvSpPr txBox="1">
            <a:spLocks noGrp="1"/>
          </p:cNvSpPr>
          <p:nvPr>
            <p:ph type="sldNum" idx="12"/>
          </p:nvPr>
        </p:nvSpPr>
        <p:spPr>
          <a:xfrm>
            <a:off x="10530540" y="6275669"/>
            <a:ext cx="1320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732366" y="2403144"/>
            <a:ext cx="10742084" cy="1362075"/>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accent1"/>
              </a:buClr>
              <a:buSzPts val="4600"/>
              <a:buFont typeface="Source Sans Pro"/>
              <a:buNone/>
              <a:defRPr sz="4600" b="0" i="0" u="none" strike="noStrike" cap="none">
                <a:solidFill>
                  <a:schemeClr val="accent1"/>
                </a:solidFill>
                <a:latin typeface="Source Sans Pro"/>
                <a:ea typeface="Source Sans Pro"/>
                <a:cs typeface="Source Sans Pro"/>
                <a:sym typeface="Source Sans Pro"/>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30" name="Shape 30"/>
          <p:cNvSpPr txBox="1">
            <a:spLocks noGrp="1"/>
          </p:cNvSpPr>
          <p:nvPr>
            <p:ph type="body" idx="1"/>
          </p:nvPr>
        </p:nvSpPr>
        <p:spPr>
          <a:xfrm>
            <a:off x="732366" y="3736005"/>
            <a:ext cx="10742084" cy="1500187"/>
          </a:xfrm>
          <a:prstGeom prst="rect">
            <a:avLst/>
          </a:prstGeom>
          <a:noFill/>
          <a:ln>
            <a:noFill/>
          </a:ln>
        </p:spPr>
        <p:txBody>
          <a:bodyPr spcFirstLastPara="1" wrap="square" lIns="91425" tIns="91425" rIns="91425" bIns="91425" anchor="t" anchorCtr="0"/>
          <a:lstStyle>
            <a:lvl1pPr marL="457200" marR="0" lvl="0" indent="-228600" algn="ctr" rtl="0">
              <a:lnSpc>
                <a:spcPct val="100000"/>
              </a:lnSpc>
              <a:spcBef>
                <a:spcPts val="300"/>
              </a:spcBef>
              <a:spcAft>
                <a:spcPts val="0"/>
              </a:spcAft>
              <a:buClr>
                <a:srgbClr val="FFB266"/>
              </a:buClr>
              <a:buSzPts val="1980"/>
              <a:buFont typeface="Noto Sans Symbols"/>
              <a:buNone/>
              <a:defRPr sz="1800" b="0" i="0" u="none" strike="noStrike" cap="none">
                <a:solidFill>
                  <a:schemeClr val="lt1"/>
                </a:solidFill>
                <a:latin typeface="Source Sans Pro"/>
                <a:ea typeface="Source Sans Pro"/>
                <a:cs typeface="Source Sans Pro"/>
                <a:sym typeface="Source Sans Pro"/>
              </a:defRPr>
            </a:lvl1pPr>
            <a:lvl2pPr marL="914400" marR="0" lvl="1" indent="-228600" algn="l" rtl="0">
              <a:lnSpc>
                <a:spcPct val="100000"/>
              </a:lnSpc>
              <a:spcBef>
                <a:spcPts val="600"/>
              </a:spcBef>
              <a:spcAft>
                <a:spcPts val="0"/>
              </a:spcAft>
              <a:buClr>
                <a:srgbClr val="C05F00"/>
              </a:buClr>
              <a:buSzPts val="1980"/>
              <a:buFont typeface="Noto Sans Symbols"/>
              <a:buNone/>
              <a:defRPr sz="1800" b="0" i="0" u="none" strike="noStrike" cap="none">
                <a:solidFill>
                  <a:schemeClr val="lt1"/>
                </a:solidFill>
                <a:latin typeface="Source Sans Pro"/>
                <a:ea typeface="Source Sans Pro"/>
                <a:cs typeface="Source Sans Pro"/>
                <a:sym typeface="Source Sans Pro"/>
              </a:defRPr>
            </a:lvl2pPr>
            <a:lvl3pPr marL="1371600" marR="0" lvl="2" indent="-228600" algn="l" rtl="0">
              <a:lnSpc>
                <a:spcPct val="100000"/>
              </a:lnSpc>
              <a:spcBef>
                <a:spcPts val="600"/>
              </a:spcBef>
              <a:spcAft>
                <a:spcPts val="0"/>
              </a:spcAft>
              <a:buClr>
                <a:srgbClr val="FFB266"/>
              </a:buClr>
              <a:buSzPts val="1760"/>
              <a:buFont typeface="Noto Sans Symbols"/>
              <a:buNone/>
              <a:defRPr sz="1600" b="0" i="0" u="none" strike="noStrike" cap="none">
                <a:solidFill>
                  <a:schemeClr val="lt1"/>
                </a:solidFill>
                <a:latin typeface="Source Sans Pro"/>
                <a:ea typeface="Source Sans Pro"/>
                <a:cs typeface="Source Sans Pro"/>
                <a:sym typeface="Source Sans Pro"/>
              </a:defRPr>
            </a:lvl3pPr>
            <a:lvl4pPr marL="1828800" marR="0" lvl="3" indent="-228600" algn="l" rtl="0">
              <a:lnSpc>
                <a:spcPct val="100000"/>
              </a:lnSpc>
              <a:spcBef>
                <a:spcPts val="600"/>
              </a:spcBef>
              <a:spcAft>
                <a:spcPts val="0"/>
              </a:spcAft>
              <a:buClr>
                <a:srgbClr val="C05F00"/>
              </a:buClr>
              <a:buSzPts val="1540"/>
              <a:buFont typeface="Noto Sans Symbols"/>
              <a:buNone/>
              <a:defRPr sz="1400" b="0" i="0" u="none" strike="noStrike" cap="none">
                <a:solidFill>
                  <a:schemeClr val="lt1"/>
                </a:solidFill>
                <a:latin typeface="Source Sans Pro"/>
                <a:ea typeface="Source Sans Pro"/>
                <a:cs typeface="Source Sans Pro"/>
                <a:sym typeface="Source Sans Pro"/>
              </a:defRPr>
            </a:lvl4pPr>
            <a:lvl5pPr marL="2286000" marR="0" lvl="4" indent="-228600" algn="l" rtl="0">
              <a:lnSpc>
                <a:spcPct val="100000"/>
              </a:lnSpc>
              <a:spcBef>
                <a:spcPts val="600"/>
              </a:spcBef>
              <a:spcAft>
                <a:spcPts val="0"/>
              </a:spcAft>
              <a:buClr>
                <a:srgbClr val="FFB266"/>
              </a:buClr>
              <a:buSzPts val="1540"/>
              <a:buFont typeface="Noto Sans Symbols"/>
              <a:buNone/>
              <a:defRPr sz="1400" b="0" i="0" u="none" strike="noStrike" cap="none">
                <a:solidFill>
                  <a:schemeClr val="lt1"/>
                </a:solidFill>
                <a:latin typeface="Source Sans Pro"/>
                <a:ea typeface="Source Sans Pro"/>
                <a:cs typeface="Source Sans Pro"/>
                <a:sym typeface="Source Sans Pro"/>
              </a:defRPr>
            </a:lvl5pPr>
            <a:lvl6pPr marL="2743200" marR="0" lvl="5" indent="-228600" algn="l" rtl="0">
              <a:lnSpc>
                <a:spcPct val="100000"/>
              </a:lnSpc>
              <a:spcBef>
                <a:spcPts val="280"/>
              </a:spcBef>
              <a:spcAft>
                <a:spcPts val="0"/>
              </a:spcAft>
              <a:buClr>
                <a:schemeClr val="accent2"/>
              </a:buClr>
              <a:buSzPts val="1540"/>
              <a:buFont typeface="Noto Sans Symbols"/>
              <a:buNone/>
              <a:defRPr sz="1400" b="0" i="0" u="none" strike="noStrike" cap="none">
                <a:solidFill>
                  <a:schemeClr val="lt1"/>
                </a:solidFill>
                <a:latin typeface="Source Sans Pro"/>
                <a:ea typeface="Source Sans Pro"/>
                <a:cs typeface="Source Sans Pro"/>
                <a:sym typeface="Source Sans Pro"/>
              </a:defRPr>
            </a:lvl6pPr>
            <a:lvl7pPr marL="3200400" marR="0" lvl="6" indent="-228600" algn="l" rtl="0">
              <a:lnSpc>
                <a:spcPct val="100000"/>
              </a:lnSpc>
              <a:spcBef>
                <a:spcPts val="280"/>
              </a:spcBef>
              <a:spcAft>
                <a:spcPts val="0"/>
              </a:spcAft>
              <a:buClr>
                <a:srgbClr val="FFB266"/>
              </a:buClr>
              <a:buSzPts val="1540"/>
              <a:buFont typeface="Noto Sans Symbols"/>
              <a:buNone/>
              <a:defRPr sz="1400" b="0" i="0" u="none" strike="noStrike" cap="none">
                <a:solidFill>
                  <a:schemeClr val="lt1"/>
                </a:solidFill>
                <a:latin typeface="Source Sans Pro"/>
                <a:ea typeface="Source Sans Pro"/>
                <a:cs typeface="Source Sans Pro"/>
                <a:sym typeface="Source Sans Pro"/>
              </a:defRPr>
            </a:lvl7pPr>
            <a:lvl8pPr marL="3657600" marR="0" lvl="7" indent="-228600" algn="l" rtl="0">
              <a:lnSpc>
                <a:spcPct val="100000"/>
              </a:lnSpc>
              <a:spcBef>
                <a:spcPts val="280"/>
              </a:spcBef>
              <a:spcAft>
                <a:spcPts val="0"/>
              </a:spcAft>
              <a:buClr>
                <a:schemeClr val="accent2"/>
              </a:buClr>
              <a:buSzPts val="1540"/>
              <a:buFont typeface="Noto Sans Symbols"/>
              <a:buNone/>
              <a:defRPr sz="1400" b="0" i="0" u="none" strike="noStrike" cap="none">
                <a:solidFill>
                  <a:schemeClr val="lt1"/>
                </a:solidFill>
                <a:latin typeface="Source Sans Pro"/>
                <a:ea typeface="Source Sans Pro"/>
                <a:cs typeface="Source Sans Pro"/>
                <a:sym typeface="Source Sans Pro"/>
              </a:defRPr>
            </a:lvl8pPr>
            <a:lvl9pPr marL="4114800" marR="0" lvl="8" indent="-228600" algn="l" rtl="0">
              <a:lnSpc>
                <a:spcPct val="100000"/>
              </a:lnSpc>
              <a:spcBef>
                <a:spcPts val="280"/>
              </a:spcBef>
              <a:spcAft>
                <a:spcPts val="0"/>
              </a:spcAft>
              <a:buClr>
                <a:srgbClr val="FFB266"/>
              </a:buClr>
              <a:buSzPts val="1540"/>
              <a:buFont typeface="Noto Sans Symbols"/>
              <a:buNone/>
              <a:defRPr sz="1400" b="0" i="0" u="none" strike="noStrike" cap="none">
                <a:solidFill>
                  <a:schemeClr val="lt1"/>
                </a:solidFill>
                <a:latin typeface="Source Sans Pro"/>
                <a:ea typeface="Source Sans Pro"/>
                <a:cs typeface="Source Sans Pro"/>
                <a:sym typeface="Source Sans Pro"/>
              </a:defRPr>
            </a:lvl9pPr>
          </a:lstStyle>
          <a:p>
            <a:endParaRPr/>
          </a:p>
        </p:txBody>
      </p:sp>
      <p:sp>
        <p:nvSpPr>
          <p:cNvPr id="31" name="Shape 31"/>
          <p:cNvSpPr txBox="1">
            <a:spLocks noGrp="1"/>
          </p:cNvSpPr>
          <p:nvPr>
            <p:ph type="dt" idx="10"/>
          </p:nvPr>
        </p:nvSpPr>
        <p:spPr>
          <a:xfrm>
            <a:off x="7506446" y="6275669"/>
            <a:ext cx="2844800" cy="365125"/>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chemeClr val="dk1"/>
              </a:buClr>
              <a:buSzPts val="1200"/>
              <a:buFont typeface="Source Sans Pro"/>
              <a:buNone/>
              <a:defRPr sz="12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2pPr>
            <a:lvl3pPr marR="0" lvl="2"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3pPr>
            <a:lvl4pPr marR="0" lvl="3"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4pPr>
            <a:lvl5pPr marR="0" lvl="4"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5pPr>
            <a:lvl6pPr marR="0" lvl="5"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6pPr>
            <a:lvl7pPr marR="0" lvl="6"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7pPr>
            <a:lvl8pPr marR="0" lvl="7"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8pPr>
            <a:lvl9pPr marR="0" lvl="8"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9pPr>
          </a:lstStyle>
          <a:p>
            <a:endParaRPr/>
          </a:p>
        </p:txBody>
      </p:sp>
      <p:sp>
        <p:nvSpPr>
          <p:cNvPr id="32" name="Shape 32"/>
          <p:cNvSpPr txBox="1">
            <a:spLocks noGrp="1"/>
          </p:cNvSpPr>
          <p:nvPr>
            <p:ph type="ftr" idx="11"/>
          </p:nvPr>
        </p:nvSpPr>
        <p:spPr>
          <a:xfrm>
            <a:off x="352611" y="6275669"/>
            <a:ext cx="6454587"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1200"/>
              <a:buFont typeface="Source Sans Pro"/>
              <a:buNone/>
              <a:defRPr sz="12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2pPr>
            <a:lvl3pPr marR="0" lvl="2"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3pPr>
            <a:lvl4pPr marR="0" lvl="3"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4pPr>
            <a:lvl5pPr marR="0" lvl="4"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5pPr>
            <a:lvl6pPr marR="0" lvl="5"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6pPr>
            <a:lvl7pPr marR="0" lvl="6"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7pPr>
            <a:lvl8pPr marR="0" lvl="7"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8pPr>
            <a:lvl9pPr marR="0" lvl="8"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9pPr>
          </a:lstStyle>
          <a:p>
            <a:endParaRPr/>
          </a:p>
        </p:txBody>
      </p:sp>
      <p:sp>
        <p:nvSpPr>
          <p:cNvPr id="33" name="Shape 33"/>
          <p:cNvSpPr txBox="1">
            <a:spLocks noGrp="1"/>
          </p:cNvSpPr>
          <p:nvPr>
            <p:ph type="sldNum" idx="12"/>
          </p:nvPr>
        </p:nvSpPr>
        <p:spPr>
          <a:xfrm>
            <a:off x="10530540" y="6275669"/>
            <a:ext cx="1320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732366" y="107576"/>
            <a:ext cx="10723035" cy="1336956"/>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accent1"/>
              </a:buClr>
              <a:buSzPts val="4600"/>
              <a:buFont typeface="Source Sans Pro"/>
              <a:buNone/>
              <a:defRPr sz="4600" b="0" i="0" u="none" strike="noStrike" cap="none">
                <a:solidFill>
                  <a:schemeClr val="accent1"/>
                </a:solidFill>
                <a:latin typeface="Source Sans Pro"/>
                <a:ea typeface="Source Sans Pro"/>
                <a:cs typeface="Source Sans Pro"/>
                <a:sym typeface="Source Sans Pro"/>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36" name="Shape 36"/>
          <p:cNvSpPr txBox="1">
            <a:spLocks noGrp="1"/>
          </p:cNvSpPr>
          <p:nvPr>
            <p:ph type="dt" idx="10"/>
          </p:nvPr>
        </p:nvSpPr>
        <p:spPr>
          <a:xfrm>
            <a:off x="7506446" y="6275669"/>
            <a:ext cx="2844800" cy="365125"/>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chemeClr val="dk1"/>
              </a:buClr>
              <a:buSzPts val="1200"/>
              <a:buFont typeface="Source Sans Pro"/>
              <a:buNone/>
              <a:defRPr sz="12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2pPr>
            <a:lvl3pPr marR="0" lvl="2"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3pPr>
            <a:lvl4pPr marR="0" lvl="3"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4pPr>
            <a:lvl5pPr marR="0" lvl="4"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5pPr>
            <a:lvl6pPr marR="0" lvl="5"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6pPr>
            <a:lvl7pPr marR="0" lvl="6"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7pPr>
            <a:lvl8pPr marR="0" lvl="7"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8pPr>
            <a:lvl9pPr marR="0" lvl="8"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9pPr>
          </a:lstStyle>
          <a:p>
            <a:endParaRPr/>
          </a:p>
        </p:txBody>
      </p:sp>
      <p:sp>
        <p:nvSpPr>
          <p:cNvPr id="37" name="Shape 37"/>
          <p:cNvSpPr txBox="1">
            <a:spLocks noGrp="1"/>
          </p:cNvSpPr>
          <p:nvPr>
            <p:ph type="ftr" idx="11"/>
          </p:nvPr>
        </p:nvSpPr>
        <p:spPr>
          <a:xfrm>
            <a:off x="352611" y="6275669"/>
            <a:ext cx="6454587"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1200"/>
              <a:buFont typeface="Source Sans Pro"/>
              <a:buNone/>
              <a:defRPr sz="12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2pPr>
            <a:lvl3pPr marR="0" lvl="2"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3pPr>
            <a:lvl4pPr marR="0" lvl="3"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4pPr>
            <a:lvl5pPr marR="0" lvl="4"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5pPr>
            <a:lvl6pPr marR="0" lvl="5"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6pPr>
            <a:lvl7pPr marR="0" lvl="6"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7pPr>
            <a:lvl8pPr marR="0" lvl="7"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8pPr>
            <a:lvl9pPr marR="0" lvl="8"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
        <p:cNvGrpSpPr/>
        <p:nvPr/>
      </p:nvGrpSpPr>
      <p:grpSpPr>
        <a:xfrm>
          <a:off x="0" y="0"/>
          <a:ext cx="0" cy="0"/>
          <a:chOff x="0" y="0"/>
          <a:chExt cx="0" cy="0"/>
        </a:xfrm>
      </p:grpSpPr>
      <p:sp>
        <p:nvSpPr>
          <p:cNvPr id="39" name="Shape 39"/>
          <p:cNvSpPr txBox="1">
            <a:spLocks noGrp="1"/>
          </p:cNvSpPr>
          <p:nvPr>
            <p:ph type="dt" idx="10"/>
          </p:nvPr>
        </p:nvSpPr>
        <p:spPr>
          <a:xfrm>
            <a:off x="7506446" y="6275669"/>
            <a:ext cx="2844800" cy="365125"/>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chemeClr val="dk1"/>
              </a:buClr>
              <a:buSzPts val="1200"/>
              <a:buFont typeface="Source Sans Pro"/>
              <a:buNone/>
              <a:defRPr sz="12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2pPr>
            <a:lvl3pPr marR="0" lvl="2"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3pPr>
            <a:lvl4pPr marR="0" lvl="3"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4pPr>
            <a:lvl5pPr marR="0" lvl="4"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5pPr>
            <a:lvl6pPr marR="0" lvl="5"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6pPr>
            <a:lvl7pPr marR="0" lvl="6"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7pPr>
            <a:lvl8pPr marR="0" lvl="7"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8pPr>
            <a:lvl9pPr marR="0" lvl="8"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9pPr>
          </a:lstStyle>
          <a:p>
            <a:endParaRPr/>
          </a:p>
        </p:txBody>
      </p:sp>
      <p:sp>
        <p:nvSpPr>
          <p:cNvPr id="40" name="Shape 40"/>
          <p:cNvSpPr txBox="1">
            <a:spLocks noGrp="1"/>
          </p:cNvSpPr>
          <p:nvPr>
            <p:ph type="ftr" idx="11"/>
          </p:nvPr>
        </p:nvSpPr>
        <p:spPr>
          <a:xfrm>
            <a:off x="352611" y="6275669"/>
            <a:ext cx="6454587"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1200"/>
              <a:buFont typeface="Source Sans Pro"/>
              <a:buNone/>
              <a:defRPr sz="12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2pPr>
            <a:lvl3pPr marR="0" lvl="2"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3pPr>
            <a:lvl4pPr marR="0" lvl="3"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4pPr>
            <a:lvl5pPr marR="0" lvl="4"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5pPr>
            <a:lvl6pPr marR="0" lvl="5"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6pPr>
            <a:lvl7pPr marR="0" lvl="6"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7pPr>
            <a:lvl8pPr marR="0" lvl="7"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8pPr>
            <a:lvl9pPr marR="0" lvl="8"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9pPr>
          </a:lstStyle>
          <a:p>
            <a:endParaRPr/>
          </a:p>
        </p:txBody>
      </p:sp>
      <p:sp>
        <p:nvSpPr>
          <p:cNvPr id="41" name="Shape 41"/>
          <p:cNvSpPr txBox="1">
            <a:spLocks noGrp="1"/>
          </p:cNvSpPr>
          <p:nvPr>
            <p:ph type="sldNum" idx="12"/>
          </p:nvPr>
        </p:nvSpPr>
        <p:spPr>
          <a:xfrm>
            <a:off x="10530540" y="6275669"/>
            <a:ext cx="1320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732366" y="107576"/>
            <a:ext cx="10723035" cy="1336956"/>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accent1"/>
              </a:buClr>
              <a:buSzPts val="4600"/>
              <a:buFont typeface="Source Sans Pro"/>
              <a:buNone/>
              <a:defRPr sz="4600" b="0" i="0" u="none" strike="noStrike" cap="none">
                <a:solidFill>
                  <a:schemeClr val="accent1"/>
                </a:solidFill>
                <a:latin typeface="Source Sans Pro"/>
                <a:ea typeface="Source Sans Pro"/>
                <a:cs typeface="Source Sans Pro"/>
                <a:sym typeface="Source Sans Pro"/>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44" name="Shape 44"/>
          <p:cNvSpPr txBox="1">
            <a:spLocks noGrp="1"/>
          </p:cNvSpPr>
          <p:nvPr>
            <p:ph type="dt" idx="10"/>
          </p:nvPr>
        </p:nvSpPr>
        <p:spPr>
          <a:xfrm>
            <a:off x="7506446" y="6275669"/>
            <a:ext cx="2844800" cy="365125"/>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chemeClr val="dk1"/>
              </a:buClr>
              <a:buSzPts val="1200"/>
              <a:buFont typeface="Source Sans Pro"/>
              <a:buNone/>
              <a:defRPr sz="12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2pPr>
            <a:lvl3pPr marR="0" lvl="2"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3pPr>
            <a:lvl4pPr marR="0" lvl="3"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4pPr>
            <a:lvl5pPr marR="0" lvl="4"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5pPr>
            <a:lvl6pPr marR="0" lvl="5"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6pPr>
            <a:lvl7pPr marR="0" lvl="6"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7pPr>
            <a:lvl8pPr marR="0" lvl="7"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8pPr>
            <a:lvl9pPr marR="0" lvl="8"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9pPr>
          </a:lstStyle>
          <a:p>
            <a:endParaRPr/>
          </a:p>
        </p:txBody>
      </p:sp>
      <p:sp>
        <p:nvSpPr>
          <p:cNvPr id="45" name="Shape 45"/>
          <p:cNvSpPr txBox="1">
            <a:spLocks noGrp="1"/>
          </p:cNvSpPr>
          <p:nvPr>
            <p:ph type="ftr" idx="11"/>
          </p:nvPr>
        </p:nvSpPr>
        <p:spPr>
          <a:xfrm>
            <a:off x="352611" y="6275669"/>
            <a:ext cx="6454587"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1200"/>
              <a:buFont typeface="Source Sans Pro"/>
              <a:buNone/>
              <a:defRPr sz="12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2pPr>
            <a:lvl3pPr marR="0" lvl="2"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3pPr>
            <a:lvl4pPr marR="0" lvl="3"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4pPr>
            <a:lvl5pPr marR="0" lvl="4"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5pPr>
            <a:lvl6pPr marR="0" lvl="5"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6pPr>
            <a:lvl7pPr marR="0" lvl="6"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7pPr>
            <a:lvl8pPr marR="0" lvl="7"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8pPr>
            <a:lvl9pPr marR="0" lvl="8"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9pPr>
          </a:lstStyle>
          <a:p>
            <a:endParaRPr/>
          </a:p>
        </p:txBody>
      </p:sp>
      <p:sp>
        <p:nvSpPr>
          <p:cNvPr id="46" name="Shape 46"/>
          <p:cNvSpPr txBox="1">
            <a:spLocks noGrp="1"/>
          </p:cNvSpPr>
          <p:nvPr>
            <p:ph type="sldNum" idx="12"/>
          </p:nvPr>
        </p:nvSpPr>
        <p:spPr>
          <a:xfrm>
            <a:off x="10530540" y="6275669"/>
            <a:ext cx="1320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with Picture">
  <p:cSld name="Title Slide with Picture">
    <p:spTree>
      <p:nvGrpSpPr>
        <p:cNvPr id="1" name="Shape 47"/>
        <p:cNvGrpSpPr/>
        <p:nvPr/>
      </p:nvGrpSpPr>
      <p:grpSpPr>
        <a:xfrm>
          <a:off x="0" y="0"/>
          <a:ext cx="0" cy="0"/>
          <a:chOff x="0" y="0"/>
          <a:chExt cx="0" cy="0"/>
        </a:xfrm>
      </p:grpSpPr>
      <p:sp>
        <p:nvSpPr>
          <p:cNvPr id="48" name="Shape 48"/>
          <p:cNvSpPr txBox="1">
            <a:spLocks noGrp="1"/>
          </p:cNvSpPr>
          <p:nvPr>
            <p:ph type="ctrTitle"/>
          </p:nvPr>
        </p:nvSpPr>
        <p:spPr>
          <a:xfrm>
            <a:off x="484718" y="3352801"/>
            <a:ext cx="11222567" cy="1470024"/>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accent1"/>
              </a:buClr>
              <a:buSzPts val="4600"/>
              <a:buFont typeface="Source Sans Pro"/>
              <a:buNone/>
              <a:defRPr sz="4600" b="0" i="0" u="none" strike="noStrike" cap="none">
                <a:solidFill>
                  <a:schemeClr val="accent1"/>
                </a:solidFill>
                <a:latin typeface="Source Sans Pro"/>
                <a:ea typeface="Source Sans Pro"/>
                <a:cs typeface="Source Sans Pro"/>
                <a:sym typeface="Source Sans Pro"/>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49" name="Shape 49"/>
          <p:cNvSpPr txBox="1">
            <a:spLocks noGrp="1"/>
          </p:cNvSpPr>
          <p:nvPr>
            <p:ph type="subTitle" idx="1"/>
          </p:nvPr>
        </p:nvSpPr>
        <p:spPr>
          <a:xfrm>
            <a:off x="484718" y="4771030"/>
            <a:ext cx="11222567" cy="972671"/>
          </a:xfrm>
          <a:prstGeom prst="rect">
            <a:avLst/>
          </a:prstGeom>
          <a:noFill/>
          <a:ln>
            <a:noFill/>
          </a:ln>
        </p:spPr>
        <p:txBody>
          <a:bodyPr spcFirstLastPara="1" wrap="square" lIns="91425" tIns="91425" rIns="91425" bIns="91425" anchor="t" anchorCtr="0"/>
          <a:lstStyle>
            <a:lvl1pPr marR="0" lvl="0" algn="ctr" rtl="0">
              <a:lnSpc>
                <a:spcPct val="100000"/>
              </a:lnSpc>
              <a:spcBef>
                <a:spcPts val="300"/>
              </a:spcBef>
              <a:spcAft>
                <a:spcPts val="0"/>
              </a:spcAft>
              <a:buClr>
                <a:srgbClr val="FFB266"/>
              </a:buClr>
              <a:buSzPts val="1980"/>
              <a:buFont typeface="Noto Sans Symbols"/>
              <a:buNone/>
              <a:defRPr sz="1800" b="0" i="0" u="none" strike="noStrike" cap="none">
                <a:solidFill>
                  <a:schemeClr val="lt1"/>
                </a:solidFill>
                <a:latin typeface="Source Sans Pro"/>
                <a:ea typeface="Source Sans Pro"/>
                <a:cs typeface="Source Sans Pro"/>
                <a:sym typeface="Source Sans Pro"/>
              </a:defRPr>
            </a:lvl1pPr>
            <a:lvl2pPr marR="0" lvl="1" algn="ctr" rtl="0">
              <a:lnSpc>
                <a:spcPct val="100000"/>
              </a:lnSpc>
              <a:spcBef>
                <a:spcPts val="600"/>
              </a:spcBef>
              <a:spcAft>
                <a:spcPts val="0"/>
              </a:spcAft>
              <a:buClr>
                <a:srgbClr val="C05F00"/>
              </a:buClr>
              <a:buSzPts val="2420"/>
              <a:buFont typeface="Noto Sans Symbols"/>
              <a:buNone/>
              <a:defRPr sz="2200" b="0" i="0" u="none" strike="noStrike" cap="none">
                <a:solidFill>
                  <a:schemeClr val="lt1"/>
                </a:solidFill>
                <a:latin typeface="Source Sans Pro"/>
                <a:ea typeface="Source Sans Pro"/>
                <a:cs typeface="Source Sans Pro"/>
                <a:sym typeface="Source Sans Pro"/>
              </a:defRPr>
            </a:lvl2pPr>
            <a:lvl3pPr marR="0" lvl="2" algn="ctr" rtl="0">
              <a:lnSpc>
                <a:spcPct val="100000"/>
              </a:lnSpc>
              <a:spcBef>
                <a:spcPts val="600"/>
              </a:spcBef>
              <a:spcAft>
                <a:spcPts val="0"/>
              </a:spcAft>
              <a:buClr>
                <a:srgbClr val="FFB266"/>
              </a:buClr>
              <a:buSzPts val="2200"/>
              <a:buFont typeface="Noto Sans Symbols"/>
              <a:buNone/>
              <a:defRPr sz="2000" b="0" i="0" u="none" strike="noStrike" cap="none">
                <a:solidFill>
                  <a:schemeClr val="lt1"/>
                </a:solidFill>
                <a:latin typeface="Source Sans Pro"/>
                <a:ea typeface="Source Sans Pro"/>
                <a:cs typeface="Source Sans Pro"/>
                <a:sym typeface="Source Sans Pro"/>
              </a:defRPr>
            </a:lvl3pPr>
            <a:lvl4pPr marR="0" lvl="3" algn="ctr" rtl="0">
              <a:lnSpc>
                <a:spcPct val="100000"/>
              </a:lnSpc>
              <a:spcBef>
                <a:spcPts val="600"/>
              </a:spcBef>
              <a:spcAft>
                <a:spcPts val="0"/>
              </a:spcAft>
              <a:buClr>
                <a:srgbClr val="C05F00"/>
              </a:buClr>
              <a:buSzPts val="1980"/>
              <a:buFont typeface="Noto Sans Symbols"/>
              <a:buNone/>
              <a:defRPr sz="1800" b="0" i="0" u="none" strike="noStrike" cap="none">
                <a:solidFill>
                  <a:schemeClr val="lt1"/>
                </a:solidFill>
                <a:latin typeface="Source Sans Pro"/>
                <a:ea typeface="Source Sans Pro"/>
                <a:cs typeface="Source Sans Pro"/>
                <a:sym typeface="Source Sans Pro"/>
              </a:defRPr>
            </a:lvl4pPr>
            <a:lvl5pPr marR="0" lvl="4" algn="ctr" rtl="0">
              <a:lnSpc>
                <a:spcPct val="100000"/>
              </a:lnSpc>
              <a:spcBef>
                <a:spcPts val="600"/>
              </a:spcBef>
              <a:spcAft>
                <a:spcPts val="0"/>
              </a:spcAft>
              <a:buClr>
                <a:srgbClr val="FFB266"/>
              </a:buClr>
              <a:buSzPts val="1980"/>
              <a:buFont typeface="Noto Sans Symbols"/>
              <a:buNone/>
              <a:defRPr sz="1800" b="0" i="0" u="none" strike="noStrike" cap="none">
                <a:solidFill>
                  <a:schemeClr val="lt1"/>
                </a:solidFill>
                <a:latin typeface="Source Sans Pro"/>
                <a:ea typeface="Source Sans Pro"/>
                <a:cs typeface="Source Sans Pro"/>
                <a:sym typeface="Source Sans Pro"/>
              </a:defRPr>
            </a:lvl5pPr>
            <a:lvl6pPr marR="0" lvl="5" algn="ctr" rtl="0">
              <a:lnSpc>
                <a:spcPct val="100000"/>
              </a:lnSpc>
              <a:spcBef>
                <a:spcPts val="360"/>
              </a:spcBef>
              <a:spcAft>
                <a:spcPts val="0"/>
              </a:spcAft>
              <a:buClr>
                <a:schemeClr val="accent2"/>
              </a:buClr>
              <a:buSzPts val="1980"/>
              <a:buFont typeface="Noto Sans Symbols"/>
              <a:buNone/>
              <a:defRPr sz="1800" b="0" i="0" u="none" strike="noStrike" cap="none">
                <a:solidFill>
                  <a:schemeClr val="lt1"/>
                </a:solidFill>
                <a:latin typeface="Source Sans Pro"/>
                <a:ea typeface="Source Sans Pro"/>
                <a:cs typeface="Source Sans Pro"/>
                <a:sym typeface="Source Sans Pro"/>
              </a:defRPr>
            </a:lvl6pPr>
            <a:lvl7pPr marR="0" lvl="6" algn="ctr" rtl="0">
              <a:lnSpc>
                <a:spcPct val="100000"/>
              </a:lnSpc>
              <a:spcBef>
                <a:spcPts val="360"/>
              </a:spcBef>
              <a:spcAft>
                <a:spcPts val="0"/>
              </a:spcAft>
              <a:buClr>
                <a:srgbClr val="FFB266"/>
              </a:buClr>
              <a:buSzPts val="1980"/>
              <a:buFont typeface="Noto Sans Symbols"/>
              <a:buNone/>
              <a:defRPr sz="1800" b="0" i="0" u="none" strike="noStrike" cap="none">
                <a:solidFill>
                  <a:schemeClr val="lt1"/>
                </a:solidFill>
                <a:latin typeface="Source Sans Pro"/>
                <a:ea typeface="Source Sans Pro"/>
                <a:cs typeface="Source Sans Pro"/>
                <a:sym typeface="Source Sans Pro"/>
              </a:defRPr>
            </a:lvl7pPr>
            <a:lvl8pPr marR="0" lvl="7" algn="ctr" rtl="0">
              <a:lnSpc>
                <a:spcPct val="100000"/>
              </a:lnSpc>
              <a:spcBef>
                <a:spcPts val="360"/>
              </a:spcBef>
              <a:spcAft>
                <a:spcPts val="0"/>
              </a:spcAft>
              <a:buClr>
                <a:schemeClr val="accent2"/>
              </a:buClr>
              <a:buSzPts val="1980"/>
              <a:buFont typeface="Noto Sans Symbols"/>
              <a:buNone/>
              <a:defRPr sz="1800" b="0" i="0" u="none" strike="noStrike" cap="none">
                <a:solidFill>
                  <a:schemeClr val="lt1"/>
                </a:solidFill>
                <a:latin typeface="Source Sans Pro"/>
                <a:ea typeface="Source Sans Pro"/>
                <a:cs typeface="Source Sans Pro"/>
                <a:sym typeface="Source Sans Pro"/>
              </a:defRPr>
            </a:lvl8pPr>
            <a:lvl9pPr marR="0" lvl="8" algn="ctr" rtl="0">
              <a:lnSpc>
                <a:spcPct val="100000"/>
              </a:lnSpc>
              <a:spcBef>
                <a:spcPts val="360"/>
              </a:spcBef>
              <a:spcAft>
                <a:spcPts val="0"/>
              </a:spcAft>
              <a:buClr>
                <a:srgbClr val="FFB266"/>
              </a:buClr>
              <a:buSzPts val="1980"/>
              <a:buFont typeface="Noto Sans Symbols"/>
              <a:buNone/>
              <a:defRPr sz="1800" b="0" i="0" u="none" strike="noStrike" cap="none">
                <a:solidFill>
                  <a:schemeClr val="lt1"/>
                </a:solidFill>
                <a:latin typeface="Source Sans Pro"/>
                <a:ea typeface="Source Sans Pro"/>
                <a:cs typeface="Source Sans Pro"/>
                <a:sym typeface="Source Sans Pro"/>
              </a:defRPr>
            </a:lvl9pPr>
          </a:lstStyle>
          <a:p>
            <a:endParaRPr/>
          </a:p>
        </p:txBody>
      </p:sp>
      <p:sp>
        <p:nvSpPr>
          <p:cNvPr id="50" name="Shape 50"/>
          <p:cNvSpPr txBox="1">
            <a:spLocks noGrp="1"/>
          </p:cNvSpPr>
          <p:nvPr>
            <p:ph type="dt" idx="10"/>
          </p:nvPr>
        </p:nvSpPr>
        <p:spPr>
          <a:xfrm>
            <a:off x="7506446" y="6275669"/>
            <a:ext cx="2844800" cy="365125"/>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chemeClr val="dk1"/>
              </a:buClr>
              <a:buSzPts val="1200"/>
              <a:buFont typeface="Source Sans Pro"/>
              <a:buNone/>
              <a:defRPr sz="12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2pPr>
            <a:lvl3pPr marR="0" lvl="2"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3pPr>
            <a:lvl4pPr marR="0" lvl="3"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4pPr>
            <a:lvl5pPr marR="0" lvl="4"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5pPr>
            <a:lvl6pPr marR="0" lvl="5"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6pPr>
            <a:lvl7pPr marR="0" lvl="6"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7pPr>
            <a:lvl8pPr marR="0" lvl="7"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8pPr>
            <a:lvl9pPr marR="0" lvl="8"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9pPr>
          </a:lstStyle>
          <a:p>
            <a:endParaRPr/>
          </a:p>
        </p:txBody>
      </p:sp>
      <p:sp>
        <p:nvSpPr>
          <p:cNvPr id="51" name="Shape 51"/>
          <p:cNvSpPr txBox="1">
            <a:spLocks noGrp="1"/>
          </p:cNvSpPr>
          <p:nvPr>
            <p:ph type="ftr" idx="11"/>
          </p:nvPr>
        </p:nvSpPr>
        <p:spPr>
          <a:xfrm>
            <a:off x="352611" y="6275669"/>
            <a:ext cx="6454587"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1200"/>
              <a:buFont typeface="Source Sans Pro"/>
              <a:buNone/>
              <a:defRPr sz="12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2pPr>
            <a:lvl3pPr marR="0" lvl="2"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3pPr>
            <a:lvl4pPr marR="0" lvl="3"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4pPr>
            <a:lvl5pPr marR="0" lvl="4"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5pPr>
            <a:lvl6pPr marR="0" lvl="5"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6pPr>
            <a:lvl7pPr marR="0" lvl="6"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7pPr>
            <a:lvl8pPr marR="0" lvl="7"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8pPr>
            <a:lvl9pPr marR="0" lvl="8"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9pPr>
          </a:lstStyle>
          <a:p>
            <a:endParaRPr/>
          </a:p>
        </p:txBody>
      </p:sp>
      <p:sp>
        <p:nvSpPr>
          <p:cNvPr id="52" name="Shape 52"/>
          <p:cNvSpPr txBox="1">
            <a:spLocks noGrp="1"/>
          </p:cNvSpPr>
          <p:nvPr>
            <p:ph type="sldNum" idx="12"/>
          </p:nvPr>
        </p:nvSpPr>
        <p:spPr>
          <a:xfrm>
            <a:off x="10530540" y="6275669"/>
            <a:ext cx="1320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
        <p:nvSpPr>
          <p:cNvPr id="53" name="Shape 53"/>
          <p:cNvSpPr>
            <a:spLocks noGrp="1"/>
          </p:cNvSpPr>
          <p:nvPr>
            <p:ph type="pic" idx="2"/>
          </p:nvPr>
        </p:nvSpPr>
        <p:spPr>
          <a:xfrm>
            <a:off x="494639" y="363537"/>
            <a:ext cx="11202720" cy="2836861"/>
          </a:xfrm>
          <a:prstGeom prst="rect">
            <a:avLst/>
          </a:prstGeom>
          <a:noFill/>
          <a:ln w="9525" cap="flat" cmpd="sng">
            <a:solidFill>
              <a:schemeClr val="dk1"/>
            </a:solidFill>
            <a:prstDash val="solid"/>
            <a:round/>
            <a:headEnd type="none" w="sm" len="sm"/>
            <a:tailEnd type="none" w="sm" len="sm"/>
          </a:ln>
          <a:effectLst>
            <a:outerShdw blurRad="63500" sx="100500" sy="100500" algn="ctr" rotWithShape="0">
              <a:srgbClr val="000000">
                <a:alpha val="49411"/>
              </a:srgbClr>
            </a:outerShdw>
          </a:effectLst>
        </p:spPr>
        <p:txBody>
          <a:bodyPr spcFirstLastPara="1" wrap="square" lIns="91425" tIns="91425" rIns="91425" bIns="91425" anchor="t" anchorCtr="0"/>
          <a:lstStyle>
            <a:lvl1pPr marR="0" lvl="0" algn="l" rtl="0">
              <a:lnSpc>
                <a:spcPct val="100000"/>
              </a:lnSpc>
              <a:spcBef>
                <a:spcPts val="2000"/>
              </a:spcBef>
              <a:spcAft>
                <a:spcPts val="0"/>
              </a:spcAft>
              <a:buClr>
                <a:srgbClr val="FFB266"/>
              </a:buClr>
              <a:buSzPts val="3520"/>
              <a:buFont typeface="Noto Sans Symbols"/>
              <a:buNone/>
              <a:defRPr sz="3200" b="0" i="0" u="none" strike="noStrike" cap="none">
                <a:solidFill>
                  <a:srgbClr val="FEFEFE"/>
                </a:solidFill>
                <a:latin typeface="Source Sans Pro"/>
                <a:ea typeface="Source Sans Pro"/>
                <a:cs typeface="Source Sans Pro"/>
                <a:sym typeface="Source Sans Pro"/>
              </a:defRPr>
            </a:lvl1pPr>
            <a:lvl2pPr marR="0" lvl="1" algn="l" rtl="0">
              <a:lnSpc>
                <a:spcPct val="100000"/>
              </a:lnSpc>
              <a:spcBef>
                <a:spcPts val="600"/>
              </a:spcBef>
              <a:spcAft>
                <a:spcPts val="0"/>
              </a:spcAft>
              <a:buClr>
                <a:srgbClr val="C05F00"/>
              </a:buClr>
              <a:buSzPts val="3080"/>
              <a:buFont typeface="Noto Sans Symbols"/>
              <a:buNone/>
              <a:defRPr sz="2800" b="0" i="0" u="none" strike="noStrike" cap="none">
                <a:solidFill>
                  <a:srgbClr val="FEFEFE"/>
                </a:solidFill>
                <a:latin typeface="Source Sans Pro"/>
                <a:ea typeface="Source Sans Pro"/>
                <a:cs typeface="Source Sans Pro"/>
                <a:sym typeface="Source Sans Pro"/>
              </a:defRPr>
            </a:lvl2pPr>
            <a:lvl3pPr marR="0" lvl="2" algn="l" rtl="0">
              <a:lnSpc>
                <a:spcPct val="100000"/>
              </a:lnSpc>
              <a:spcBef>
                <a:spcPts val="600"/>
              </a:spcBef>
              <a:spcAft>
                <a:spcPts val="0"/>
              </a:spcAft>
              <a:buClr>
                <a:srgbClr val="FFB266"/>
              </a:buClr>
              <a:buSzPts val="2640"/>
              <a:buFont typeface="Noto Sans Symbols"/>
              <a:buNone/>
              <a:defRPr sz="2400" b="0" i="0" u="none" strike="noStrike" cap="none">
                <a:solidFill>
                  <a:srgbClr val="FEFEFE"/>
                </a:solidFill>
                <a:latin typeface="Source Sans Pro"/>
                <a:ea typeface="Source Sans Pro"/>
                <a:cs typeface="Source Sans Pro"/>
                <a:sym typeface="Source Sans Pro"/>
              </a:defRPr>
            </a:lvl3pPr>
            <a:lvl4pPr marR="0" lvl="3" algn="l" rtl="0">
              <a:lnSpc>
                <a:spcPct val="100000"/>
              </a:lnSpc>
              <a:spcBef>
                <a:spcPts val="600"/>
              </a:spcBef>
              <a:spcAft>
                <a:spcPts val="0"/>
              </a:spcAft>
              <a:buClr>
                <a:srgbClr val="C05F00"/>
              </a:buClr>
              <a:buSzPts val="2200"/>
              <a:buFont typeface="Noto Sans Symbols"/>
              <a:buNone/>
              <a:defRPr sz="2000" b="0" i="0" u="none" strike="noStrike" cap="none">
                <a:solidFill>
                  <a:srgbClr val="FEFEFE"/>
                </a:solidFill>
                <a:latin typeface="Source Sans Pro"/>
                <a:ea typeface="Source Sans Pro"/>
                <a:cs typeface="Source Sans Pro"/>
                <a:sym typeface="Source Sans Pro"/>
              </a:defRPr>
            </a:lvl4pPr>
            <a:lvl5pPr marR="0" lvl="4" algn="l" rtl="0">
              <a:lnSpc>
                <a:spcPct val="100000"/>
              </a:lnSpc>
              <a:spcBef>
                <a:spcPts val="600"/>
              </a:spcBef>
              <a:spcAft>
                <a:spcPts val="0"/>
              </a:spcAft>
              <a:buClr>
                <a:srgbClr val="FFB266"/>
              </a:buClr>
              <a:buSzPts val="2200"/>
              <a:buFont typeface="Noto Sans Symbols"/>
              <a:buNone/>
              <a:defRPr sz="2000" b="0" i="0" u="none" strike="noStrike" cap="none">
                <a:solidFill>
                  <a:srgbClr val="FEFEFE"/>
                </a:solidFill>
                <a:latin typeface="Source Sans Pro"/>
                <a:ea typeface="Source Sans Pro"/>
                <a:cs typeface="Source Sans Pro"/>
                <a:sym typeface="Source Sans Pro"/>
              </a:defRPr>
            </a:lvl5pPr>
            <a:lvl6pPr marR="0" lvl="5" algn="l" rtl="0">
              <a:lnSpc>
                <a:spcPct val="100000"/>
              </a:lnSpc>
              <a:spcBef>
                <a:spcPts val="400"/>
              </a:spcBef>
              <a:spcAft>
                <a:spcPts val="0"/>
              </a:spcAft>
              <a:buClr>
                <a:schemeClr val="accent2"/>
              </a:buClr>
              <a:buSzPts val="2200"/>
              <a:buFont typeface="Noto Sans Symbols"/>
              <a:buNone/>
              <a:defRPr sz="2000" b="0" i="0" u="none" strike="noStrike" cap="none">
                <a:solidFill>
                  <a:srgbClr val="FEFEFE"/>
                </a:solidFill>
                <a:latin typeface="Source Sans Pro"/>
                <a:ea typeface="Source Sans Pro"/>
                <a:cs typeface="Source Sans Pro"/>
                <a:sym typeface="Source Sans Pro"/>
              </a:defRPr>
            </a:lvl6pPr>
            <a:lvl7pPr marR="0" lvl="6" algn="l" rtl="0">
              <a:lnSpc>
                <a:spcPct val="100000"/>
              </a:lnSpc>
              <a:spcBef>
                <a:spcPts val="400"/>
              </a:spcBef>
              <a:spcAft>
                <a:spcPts val="0"/>
              </a:spcAft>
              <a:buClr>
                <a:srgbClr val="FFB266"/>
              </a:buClr>
              <a:buSzPts val="2200"/>
              <a:buFont typeface="Noto Sans Symbols"/>
              <a:buNone/>
              <a:defRPr sz="2000" b="0" i="0" u="none" strike="noStrike" cap="none">
                <a:solidFill>
                  <a:srgbClr val="FEFEFE"/>
                </a:solidFill>
                <a:latin typeface="Source Sans Pro"/>
                <a:ea typeface="Source Sans Pro"/>
                <a:cs typeface="Source Sans Pro"/>
                <a:sym typeface="Source Sans Pro"/>
              </a:defRPr>
            </a:lvl7pPr>
            <a:lvl8pPr marR="0" lvl="7" algn="l" rtl="0">
              <a:lnSpc>
                <a:spcPct val="100000"/>
              </a:lnSpc>
              <a:spcBef>
                <a:spcPts val="400"/>
              </a:spcBef>
              <a:spcAft>
                <a:spcPts val="0"/>
              </a:spcAft>
              <a:buClr>
                <a:schemeClr val="accent2"/>
              </a:buClr>
              <a:buSzPts val="2200"/>
              <a:buFont typeface="Noto Sans Symbols"/>
              <a:buNone/>
              <a:defRPr sz="2000" b="0" i="0" u="none" strike="noStrike" cap="none">
                <a:solidFill>
                  <a:srgbClr val="FEFEFE"/>
                </a:solidFill>
                <a:latin typeface="Source Sans Pro"/>
                <a:ea typeface="Source Sans Pro"/>
                <a:cs typeface="Source Sans Pro"/>
                <a:sym typeface="Source Sans Pro"/>
              </a:defRPr>
            </a:lvl8pPr>
            <a:lvl9pPr marR="0" lvl="8" algn="l" rtl="0">
              <a:lnSpc>
                <a:spcPct val="100000"/>
              </a:lnSpc>
              <a:spcBef>
                <a:spcPts val="400"/>
              </a:spcBef>
              <a:spcAft>
                <a:spcPts val="0"/>
              </a:spcAft>
              <a:buClr>
                <a:srgbClr val="FFB266"/>
              </a:buClr>
              <a:buSzPts val="2200"/>
              <a:buFont typeface="Noto Sans Symbols"/>
              <a:buNone/>
              <a:defRPr sz="2000" b="0" i="0" u="none" strike="noStrike" cap="none">
                <a:solidFill>
                  <a:srgbClr val="FEFEFE"/>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732366" y="107576"/>
            <a:ext cx="10723035" cy="1336956"/>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accent1"/>
              </a:buClr>
              <a:buSzPts val="4600"/>
              <a:buFont typeface="Source Sans Pro"/>
              <a:buNone/>
              <a:defRPr sz="4600" b="0" i="0" u="none" strike="noStrike" cap="none">
                <a:solidFill>
                  <a:schemeClr val="accent1"/>
                </a:solidFill>
                <a:latin typeface="Source Sans Pro"/>
                <a:ea typeface="Source Sans Pro"/>
                <a:cs typeface="Source Sans Pro"/>
                <a:sym typeface="Source Sans Pro"/>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56" name="Shape 56"/>
          <p:cNvSpPr txBox="1">
            <a:spLocks noGrp="1"/>
          </p:cNvSpPr>
          <p:nvPr>
            <p:ph type="body" idx="1"/>
          </p:nvPr>
        </p:nvSpPr>
        <p:spPr>
          <a:xfrm>
            <a:off x="732366" y="1600200"/>
            <a:ext cx="5120639" cy="43434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1600"/>
              </a:spcBef>
              <a:spcAft>
                <a:spcPts val="0"/>
              </a:spcAft>
              <a:buClr>
                <a:srgbClr val="FFB266"/>
              </a:buClr>
              <a:buSzPts val="2200"/>
              <a:buFont typeface="Noto Sans Symbols"/>
              <a:buChar char="●"/>
              <a:defRPr sz="2000" b="0" i="0" u="none" strike="noStrike" cap="none">
                <a:solidFill>
                  <a:srgbClr val="FEFEFE"/>
                </a:solidFill>
                <a:latin typeface="Source Sans Pro"/>
                <a:ea typeface="Source Sans Pro"/>
                <a:cs typeface="Source Sans Pro"/>
                <a:sym typeface="Source Sans Pro"/>
              </a:defRPr>
            </a:lvl1pPr>
            <a:lvl2pPr marL="914400" marR="0" lvl="1" indent="-354328" algn="l" rtl="0">
              <a:lnSpc>
                <a:spcPct val="100000"/>
              </a:lnSpc>
              <a:spcBef>
                <a:spcPts val="600"/>
              </a:spcBef>
              <a:spcAft>
                <a:spcPts val="0"/>
              </a:spcAft>
              <a:buClr>
                <a:srgbClr val="C05F00"/>
              </a:buClr>
              <a:buSzPts val="1980"/>
              <a:buFont typeface="Noto Sans Symbols"/>
              <a:buChar char="●"/>
              <a:defRPr sz="1800" b="0" i="0" u="none" strike="noStrike" cap="none">
                <a:solidFill>
                  <a:srgbClr val="FEFEFE"/>
                </a:solidFill>
                <a:latin typeface="Source Sans Pro"/>
                <a:ea typeface="Source Sans Pro"/>
                <a:cs typeface="Source Sans Pro"/>
                <a:sym typeface="Source Sans Pro"/>
              </a:defRPr>
            </a:lvl2pPr>
            <a:lvl3pPr marL="1371600" marR="0" lvl="2" indent="-354328" algn="l" rtl="0">
              <a:lnSpc>
                <a:spcPct val="100000"/>
              </a:lnSpc>
              <a:spcBef>
                <a:spcPts val="600"/>
              </a:spcBef>
              <a:spcAft>
                <a:spcPts val="0"/>
              </a:spcAft>
              <a:buClr>
                <a:srgbClr val="FFB266"/>
              </a:buClr>
              <a:buSzPts val="1980"/>
              <a:buFont typeface="Noto Sans Symbols"/>
              <a:buChar char="●"/>
              <a:defRPr sz="1800" b="0" i="0" u="none" strike="noStrike" cap="none">
                <a:solidFill>
                  <a:srgbClr val="FEFEFE"/>
                </a:solidFill>
                <a:latin typeface="Source Sans Pro"/>
                <a:ea typeface="Source Sans Pro"/>
                <a:cs typeface="Source Sans Pro"/>
                <a:sym typeface="Source Sans Pro"/>
              </a:defRPr>
            </a:lvl3pPr>
            <a:lvl4pPr marL="1828800" marR="0" lvl="3" indent="-354328" algn="l" rtl="0">
              <a:lnSpc>
                <a:spcPct val="100000"/>
              </a:lnSpc>
              <a:spcBef>
                <a:spcPts val="600"/>
              </a:spcBef>
              <a:spcAft>
                <a:spcPts val="0"/>
              </a:spcAft>
              <a:buClr>
                <a:srgbClr val="C05F00"/>
              </a:buClr>
              <a:buSzPts val="1980"/>
              <a:buFont typeface="Noto Sans Symbols"/>
              <a:buChar char="●"/>
              <a:defRPr sz="1800" b="0" i="0" u="none" strike="noStrike" cap="none">
                <a:solidFill>
                  <a:srgbClr val="FEFEFE"/>
                </a:solidFill>
                <a:latin typeface="Source Sans Pro"/>
                <a:ea typeface="Source Sans Pro"/>
                <a:cs typeface="Source Sans Pro"/>
                <a:sym typeface="Source Sans Pro"/>
              </a:defRPr>
            </a:lvl4pPr>
            <a:lvl5pPr marL="2286000" marR="0" lvl="4" indent="-354328" algn="l" rtl="0">
              <a:lnSpc>
                <a:spcPct val="100000"/>
              </a:lnSpc>
              <a:spcBef>
                <a:spcPts val="600"/>
              </a:spcBef>
              <a:spcAft>
                <a:spcPts val="0"/>
              </a:spcAft>
              <a:buClr>
                <a:srgbClr val="FFB266"/>
              </a:buClr>
              <a:buSzPts val="1980"/>
              <a:buFont typeface="Noto Sans Symbols"/>
              <a:buChar char="●"/>
              <a:defRPr sz="1800" b="0" i="0" u="none" strike="noStrike" cap="none">
                <a:solidFill>
                  <a:srgbClr val="FEFEFE"/>
                </a:solidFill>
                <a:latin typeface="Source Sans Pro"/>
                <a:ea typeface="Source Sans Pro"/>
                <a:cs typeface="Source Sans Pro"/>
                <a:sym typeface="Source Sans Pro"/>
              </a:defRPr>
            </a:lvl5pPr>
            <a:lvl6pPr marL="2743200" marR="0" lvl="5" indent="-354328" algn="l" rtl="0">
              <a:lnSpc>
                <a:spcPct val="100000"/>
              </a:lnSpc>
              <a:spcBef>
                <a:spcPts val="360"/>
              </a:spcBef>
              <a:spcAft>
                <a:spcPts val="0"/>
              </a:spcAft>
              <a:buClr>
                <a:schemeClr val="accent2"/>
              </a:buClr>
              <a:buSzPts val="1980"/>
              <a:buFont typeface="Noto Sans Symbols"/>
              <a:buChar char="●"/>
              <a:defRPr sz="1800" b="0" i="0" u="none" strike="noStrike" cap="none">
                <a:solidFill>
                  <a:srgbClr val="FEFEFE"/>
                </a:solidFill>
                <a:latin typeface="Source Sans Pro"/>
                <a:ea typeface="Source Sans Pro"/>
                <a:cs typeface="Source Sans Pro"/>
                <a:sym typeface="Source Sans Pro"/>
              </a:defRPr>
            </a:lvl6pPr>
            <a:lvl7pPr marL="3200400" marR="0" lvl="6" indent="-354328" algn="l" rtl="0">
              <a:lnSpc>
                <a:spcPct val="100000"/>
              </a:lnSpc>
              <a:spcBef>
                <a:spcPts val="360"/>
              </a:spcBef>
              <a:spcAft>
                <a:spcPts val="0"/>
              </a:spcAft>
              <a:buClr>
                <a:srgbClr val="FFB266"/>
              </a:buClr>
              <a:buSzPts val="1980"/>
              <a:buFont typeface="Noto Sans Symbols"/>
              <a:buChar char="●"/>
              <a:defRPr sz="1800" b="0" i="0" u="none" strike="noStrike" cap="none">
                <a:solidFill>
                  <a:srgbClr val="FEFEFE"/>
                </a:solidFill>
                <a:latin typeface="Source Sans Pro"/>
                <a:ea typeface="Source Sans Pro"/>
                <a:cs typeface="Source Sans Pro"/>
                <a:sym typeface="Source Sans Pro"/>
              </a:defRPr>
            </a:lvl7pPr>
            <a:lvl8pPr marL="3657600" marR="0" lvl="7" indent="-354328" algn="l" rtl="0">
              <a:lnSpc>
                <a:spcPct val="100000"/>
              </a:lnSpc>
              <a:spcBef>
                <a:spcPts val="360"/>
              </a:spcBef>
              <a:spcAft>
                <a:spcPts val="0"/>
              </a:spcAft>
              <a:buClr>
                <a:schemeClr val="accent2"/>
              </a:buClr>
              <a:buSzPts val="1980"/>
              <a:buFont typeface="Noto Sans Symbols"/>
              <a:buChar char="●"/>
              <a:defRPr sz="1800" b="0" i="0" u="none" strike="noStrike" cap="none">
                <a:solidFill>
                  <a:srgbClr val="FEFEFE"/>
                </a:solidFill>
                <a:latin typeface="Source Sans Pro"/>
                <a:ea typeface="Source Sans Pro"/>
                <a:cs typeface="Source Sans Pro"/>
                <a:sym typeface="Source Sans Pro"/>
              </a:defRPr>
            </a:lvl8pPr>
            <a:lvl9pPr marL="4114800" marR="0" lvl="8" indent="-354328" algn="l" rtl="0">
              <a:lnSpc>
                <a:spcPct val="100000"/>
              </a:lnSpc>
              <a:spcBef>
                <a:spcPts val="360"/>
              </a:spcBef>
              <a:spcAft>
                <a:spcPts val="0"/>
              </a:spcAft>
              <a:buClr>
                <a:srgbClr val="FFB266"/>
              </a:buClr>
              <a:buSzPts val="1980"/>
              <a:buFont typeface="Noto Sans Symbols"/>
              <a:buChar char="●"/>
              <a:defRPr sz="1800" b="0" i="0" u="none" strike="noStrike" cap="none">
                <a:solidFill>
                  <a:srgbClr val="FEFEFE"/>
                </a:solidFill>
                <a:latin typeface="Source Sans Pro"/>
                <a:ea typeface="Source Sans Pro"/>
                <a:cs typeface="Source Sans Pro"/>
                <a:sym typeface="Source Sans Pro"/>
              </a:defRPr>
            </a:lvl9pPr>
          </a:lstStyle>
          <a:p>
            <a:endParaRPr/>
          </a:p>
        </p:txBody>
      </p:sp>
      <p:sp>
        <p:nvSpPr>
          <p:cNvPr id="57" name="Shape 57"/>
          <p:cNvSpPr txBox="1">
            <a:spLocks noGrp="1"/>
          </p:cNvSpPr>
          <p:nvPr>
            <p:ph type="body" idx="2"/>
          </p:nvPr>
        </p:nvSpPr>
        <p:spPr>
          <a:xfrm>
            <a:off x="6334760" y="1600200"/>
            <a:ext cx="5120639" cy="43434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1600"/>
              </a:spcBef>
              <a:spcAft>
                <a:spcPts val="0"/>
              </a:spcAft>
              <a:buClr>
                <a:srgbClr val="FFB266"/>
              </a:buClr>
              <a:buSzPts val="2200"/>
              <a:buFont typeface="Noto Sans Symbols"/>
              <a:buChar char="●"/>
              <a:defRPr sz="2000" b="0" i="0" u="none" strike="noStrike" cap="none">
                <a:solidFill>
                  <a:srgbClr val="FEFEFE"/>
                </a:solidFill>
                <a:latin typeface="Source Sans Pro"/>
                <a:ea typeface="Source Sans Pro"/>
                <a:cs typeface="Source Sans Pro"/>
                <a:sym typeface="Source Sans Pro"/>
              </a:defRPr>
            </a:lvl1pPr>
            <a:lvl2pPr marL="914400" marR="0" lvl="1" indent="-354328" algn="l" rtl="0">
              <a:lnSpc>
                <a:spcPct val="100000"/>
              </a:lnSpc>
              <a:spcBef>
                <a:spcPts val="600"/>
              </a:spcBef>
              <a:spcAft>
                <a:spcPts val="0"/>
              </a:spcAft>
              <a:buClr>
                <a:srgbClr val="C05F00"/>
              </a:buClr>
              <a:buSzPts val="1980"/>
              <a:buFont typeface="Noto Sans Symbols"/>
              <a:buChar char="●"/>
              <a:defRPr sz="1800" b="0" i="0" u="none" strike="noStrike" cap="none">
                <a:solidFill>
                  <a:srgbClr val="FEFEFE"/>
                </a:solidFill>
                <a:latin typeface="Source Sans Pro"/>
                <a:ea typeface="Source Sans Pro"/>
                <a:cs typeface="Source Sans Pro"/>
                <a:sym typeface="Source Sans Pro"/>
              </a:defRPr>
            </a:lvl2pPr>
            <a:lvl3pPr marL="1371600" marR="0" lvl="2" indent="-354328" algn="l" rtl="0">
              <a:lnSpc>
                <a:spcPct val="100000"/>
              </a:lnSpc>
              <a:spcBef>
                <a:spcPts val="600"/>
              </a:spcBef>
              <a:spcAft>
                <a:spcPts val="0"/>
              </a:spcAft>
              <a:buClr>
                <a:srgbClr val="FFB266"/>
              </a:buClr>
              <a:buSzPts val="1980"/>
              <a:buFont typeface="Noto Sans Symbols"/>
              <a:buChar char="●"/>
              <a:defRPr sz="1800" b="0" i="0" u="none" strike="noStrike" cap="none">
                <a:solidFill>
                  <a:srgbClr val="FEFEFE"/>
                </a:solidFill>
                <a:latin typeface="Source Sans Pro"/>
                <a:ea typeface="Source Sans Pro"/>
                <a:cs typeface="Source Sans Pro"/>
                <a:sym typeface="Source Sans Pro"/>
              </a:defRPr>
            </a:lvl3pPr>
            <a:lvl4pPr marL="1828800" marR="0" lvl="3" indent="-354328" algn="l" rtl="0">
              <a:lnSpc>
                <a:spcPct val="100000"/>
              </a:lnSpc>
              <a:spcBef>
                <a:spcPts val="600"/>
              </a:spcBef>
              <a:spcAft>
                <a:spcPts val="0"/>
              </a:spcAft>
              <a:buClr>
                <a:srgbClr val="C05F00"/>
              </a:buClr>
              <a:buSzPts val="1980"/>
              <a:buFont typeface="Noto Sans Symbols"/>
              <a:buChar char="●"/>
              <a:defRPr sz="1800" b="0" i="0" u="none" strike="noStrike" cap="none">
                <a:solidFill>
                  <a:srgbClr val="FEFEFE"/>
                </a:solidFill>
                <a:latin typeface="Source Sans Pro"/>
                <a:ea typeface="Source Sans Pro"/>
                <a:cs typeface="Source Sans Pro"/>
                <a:sym typeface="Source Sans Pro"/>
              </a:defRPr>
            </a:lvl4pPr>
            <a:lvl5pPr marL="2286000" marR="0" lvl="4" indent="-354328" algn="l" rtl="0">
              <a:lnSpc>
                <a:spcPct val="100000"/>
              </a:lnSpc>
              <a:spcBef>
                <a:spcPts val="600"/>
              </a:spcBef>
              <a:spcAft>
                <a:spcPts val="0"/>
              </a:spcAft>
              <a:buClr>
                <a:srgbClr val="FFB266"/>
              </a:buClr>
              <a:buSzPts val="1980"/>
              <a:buFont typeface="Noto Sans Symbols"/>
              <a:buChar char="●"/>
              <a:defRPr sz="1800" b="0" i="0" u="none" strike="noStrike" cap="none">
                <a:solidFill>
                  <a:srgbClr val="FEFEFE"/>
                </a:solidFill>
                <a:latin typeface="Source Sans Pro"/>
                <a:ea typeface="Source Sans Pro"/>
                <a:cs typeface="Source Sans Pro"/>
                <a:sym typeface="Source Sans Pro"/>
              </a:defRPr>
            </a:lvl5pPr>
            <a:lvl6pPr marL="2743200" marR="0" lvl="5" indent="-354328" algn="l" rtl="0">
              <a:lnSpc>
                <a:spcPct val="100000"/>
              </a:lnSpc>
              <a:spcBef>
                <a:spcPts val="360"/>
              </a:spcBef>
              <a:spcAft>
                <a:spcPts val="0"/>
              </a:spcAft>
              <a:buClr>
                <a:schemeClr val="accent2"/>
              </a:buClr>
              <a:buSzPts val="1980"/>
              <a:buFont typeface="Noto Sans Symbols"/>
              <a:buChar char="●"/>
              <a:defRPr sz="1800" b="0" i="0" u="none" strike="noStrike" cap="none">
                <a:solidFill>
                  <a:srgbClr val="FEFEFE"/>
                </a:solidFill>
                <a:latin typeface="Source Sans Pro"/>
                <a:ea typeface="Source Sans Pro"/>
                <a:cs typeface="Source Sans Pro"/>
                <a:sym typeface="Source Sans Pro"/>
              </a:defRPr>
            </a:lvl6pPr>
            <a:lvl7pPr marL="3200400" marR="0" lvl="6" indent="-354328" algn="l" rtl="0">
              <a:lnSpc>
                <a:spcPct val="100000"/>
              </a:lnSpc>
              <a:spcBef>
                <a:spcPts val="360"/>
              </a:spcBef>
              <a:spcAft>
                <a:spcPts val="0"/>
              </a:spcAft>
              <a:buClr>
                <a:srgbClr val="FFB266"/>
              </a:buClr>
              <a:buSzPts val="1980"/>
              <a:buFont typeface="Noto Sans Symbols"/>
              <a:buChar char="●"/>
              <a:defRPr sz="1800" b="0" i="0" u="none" strike="noStrike" cap="none">
                <a:solidFill>
                  <a:srgbClr val="FEFEFE"/>
                </a:solidFill>
                <a:latin typeface="Source Sans Pro"/>
                <a:ea typeface="Source Sans Pro"/>
                <a:cs typeface="Source Sans Pro"/>
                <a:sym typeface="Source Sans Pro"/>
              </a:defRPr>
            </a:lvl7pPr>
            <a:lvl8pPr marL="3657600" marR="0" lvl="7" indent="-354328" algn="l" rtl="0">
              <a:lnSpc>
                <a:spcPct val="100000"/>
              </a:lnSpc>
              <a:spcBef>
                <a:spcPts val="360"/>
              </a:spcBef>
              <a:spcAft>
                <a:spcPts val="0"/>
              </a:spcAft>
              <a:buClr>
                <a:schemeClr val="accent2"/>
              </a:buClr>
              <a:buSzPts val="1980"/>
              <a:buFont typeface="Noto Sans Symbols"/>
              <a:buChar char="●"/>
              <a:defRPr sz="1800" b="0" i="0" u="none" strike="noStrike" cap="none">
                <a:solidFill>
                  <a:srgbClr val="FEFEFE"/>
                </a:solidFill>
                <a:latin typeface="Source Sans Pro"/>
                <a:ea typeface="Source Sans Pro"/>
                <a:cs typeface="Source Sans Pro"/>
                <a:sym typeface="Source Sans Pro"/>
              </a:defRPr>
            </a:lvl8pPr>
            <a:lvl9pPr marL="4114800" marR="0" lvl="8" indent="-354328" algn="l" rtl="0">
              <a:lnSpc>
                <a:spcPct val="100000"/>
              </a:lnSpc>
              <a:spcBef>
                <a:spcPts val="360"/>
              </a:spcBef>
              <a:spcAft>
                <a:spcPts val="0"/>
              </a:spcAft>
              <a:buClr>
                <a:srgbClr val="FFB266"/>
              </a:buClr>
              <a:buSzPts val="1980"/>
              <a:buFont typeface="Noto Sans Symbols"/>
              <a:buChar char="●"/>
              <a:defRPr sz="1800" b="0" i="0" u="none" strike="noStrike" cap="none">
                <a:solidFill>
                  <a:srgbClr val="FEFEFE"/>
                </a:solidFill>
                <a:latin typeface="Source Sans Pro"/>
                <a:ea typeface="Source Sans Pro"/>
                <a:cs typeface="Source Sans Pro"/>
                <a:sym typeface="Source Sans Pro"/>
              </a:defRPr>
            </a:lvl9pPr>
          </a:lstStyle>
          <a:p>
            <a:endParaRPr/>
          </a:p>
        </p:txBody>
      </p:sp>
      <p:sp>
        <p:nvSpPr>
          <p:cNvPr id="58" name="Shape 58"/>
          <p:cNvSpPr txBox="1">
            <a:spLocks noGrp="1"/>
          </p:cNvSpPr>
          <p:nvPr>
            <p:ph type="dt" idx="10"/>
          </p:nvPr>
        </p:nvSpPr>
        <p:spPr>
          <a:xfrm>
            <a:off x="7506446" y="6275669"/>
            <a:ext cx="2844800" cy="365125"/>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chemeClr val="dk1"/>
              </a:buClr>
              <a:buSzPts val="1200"/>
              <a:buFont typeface="Source Sans Pro"/>
              <a:buNone/>
              <a:defRPr sz="12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2pPr>
            <a:lvl3pPr marR="0" lvl="2"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3pPr>
            <a:lvl4pPr marR="0" lvl="3"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4pPr>
            <a:lvl5pPr marR="0" lvl="4"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5pPr>
            <a:lvl6pPr marR="0" lvl="5"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6pPr>
            <a:lvl7pPr marR="0" lvl="6"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7pPr>
            <a:lvl8pPr marR="0" lvl="7"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8pPr>
            <a:lvl9pPr marR="0" lvl="8"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9pPr>
          </a:lstStyle>
          <a:p>
            <a:endParaRPr/>
          </a:p>
        </p:txBody>
      </p:sp>
      <p:sp>
        <p:nvSpPr>
          <p:cNvPr id="59" name="Shape 59"/>
          <p:cNvSpPr txBox="1">
            <a:spLocks noGrp="1"/>
          </p:cNvSpPr>
          <p:nvPr>
            <p:ph type="ftr" idx="11"/>
          </p:nvPr>
        </p:nvSpPr>
        <p:spPr>
          <a:xfrm>
            <a:off x="352611" y="6275669"/>
            <a:ext cx="6454587"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1200"/>
              <a:buFont typeface="Source Sans Pro"/>
              <a:buNone/>
              <a:defRPr sz="12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2pPr>
            <a:lvl3pPr marR="0" lvl="2"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3pPr>
            <a:lvl4pPr marR="0" lvl="3"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4pPr>
            <a:lvl5pPr marR="0" lvl="4"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5pPr>
            <a:lvl6pPr marR="0" lvl="5"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6pPr>
            <a:lvl7pPr marR="0" lvl="6"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7pPr>
            <a:lvl8pPr marR="0" lvl="7"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8pPr>
            <a:lvl9pPr marR="0" lvl="8"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9pPr>
          </a:lstStyle>
          <a:p>
            <a:endParaRPr/>
          </a:p>
        </p:txBody>
      </p:sp>
      <p:sp>
        <p:nvSpPr>
          <p:cNvPr id="60" name="Shape 60"/>
          <p:cNvSpPr txBox="1">
            <a:spLocks noGrp="1"/>
          </p:cNvSpPr>
          <p:nvPr>
            <p:ph type="sldNum" idx="12"/>
          </p:nvPr>
        </p:nvSpPr>
        <p:spPr>
          <a:xfrm>
            <a:off x="10530540" y="6275669"/>
            <a:ext cx="1320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732364" y="107576"/>
            <a:ext cx="10723035" cy="1336956"/>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accent1"/>
              </a:buClr>
              <a:buSzPts val="4600"/>
              <a:buFont typeface="Source Sans Pro"/>
              <a:buNone/>
              <a:defRPr sz="4600" b="0" i="0" u="none" strike="noStrike" cap="none">
                <a:solidFill>
                  <a:schemeClr val="accent1"/>
                </a:solidFill>
                <a:latin typeface="Source Sans Pro"/>
                <a:ea typeface="Source Sans Pro"/>
                <a:cs typeface="Source Sans Pro"/>
                <a:sym typeface="Source Sans Pro"/>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63" name="Shape 63"/>
          <p:cNvSpPr txBox="1">
            <a:spLocks noGrp="1"/>
          </p:cNvSpPr>
          <p:nvPr>
            <p:ph type="body" idx="1"/>
          </p:nvPr>
        </p:nvSpPr>
        <p:spPr>
          <a:xfrm>
            <a:off x="732364" y="1453225"/>
            <a:ext cx="5120639" cy="750887"/>
          </a:xfrm>
          <a:prstGeom prst="rect">
            <a:avLst/>
          </a:prstGeom>
          <a:noFill/>
          <a:ln>
            <a:noFill/>
          </a:ln>
        </p:spPr>
        <p:txBody>
          <a:bodyPr spcFirstLastPara="1" wrap="square" lIns="91425" tIns="91425" rIns="91425" bIns="91425" anchor="b" anchorCtr="0"/>
          <a:lstStyle>
            <a:lvl1pPr marL="457200" marR="0" lvl="0" indent="-228600" algn="ctr" rtl="0">
              <a:lnSpc>
                <a:spcPct val="100000"/>
              </a:lnSpc>
              <a:spcBef>
                <a:spcPts val="0"/>
              </a:spcBef>
              <a:spcAft>
                <a:spcPts val="0"/>
              </a:spcAft>
              <a:buClr>
                <a:srgbClr val="FFB266"/>
              </a:buClr>
              <a:buSzPts val="2640"/>
              <a:buFont typeface="Noto Sans Symbols"/>
              <a:buNone/>
              <a:defRPr sz="2400" b="0" i="0" u="none" strike="noStrike" cap="none">
                <a:solidFill>
                  <a:srgbClr val="FFB266"/>
                </a:solidFill>
                <a:latin typeface="Source Sans Pro"/>
                <a:ea typeface="Source Sans Pro"/>
                <a:cs typeface="Source Sans Pro"/>
                <a:sym typeface="Source Sans Pro"/>
              </a:defRPr>
            </a:lvl1pPr>
            <a:lvl2pPr marL="914400" marR="0" lvl="1" indent="-228600" algn="l" rtl="0">
              <a:lnSpc>
                <a:spcPct val="100000"/>
              </a:lnSpc>
              <a:spcBef>
                <a:spcPts val="600"/>
              </a:spcBef>
              <a:spcAft>
                <a:spcPts val="0"/>
              </a:spcAft>
              <a:buClr>
                <a:srgbClr val="C05F00"/>
              </a:buClr>
              <a:buSzPts val="2200"/>
              <a:buFont typeface="Noto Sans Symbols"/>
              <a:buNone/>
              <a:defRPr sz="2000" b="1" i="0" u="none" strike="noStrike" cap="none">
                <a:solidFill>
                  <a:srgbClr val="FEFEFE"/>
                </a:solidFill>
                <a:latin typeface="Source Sans Pro"/>
                <a:ea typeface="Source Sans Pro"/>
                <a:cs typeface="Source Sans Pro"/>
                <a:sym typeface="Source Sans Pro"/>
              </a:defRPr>
            </a:lvl2pPr>
            <a:lvl3pPr marL="1371600" marR="0" lvl="2" indent="-228600" algn="l" rtl="0">
              <a:lnSpc>
                <a:spcPct val="100000"/>
              </a:lnSpc>
              <a:spcBef>
                <a:spcPts val="600"/>
              </a:spcBef>
              <a:spcAft>
                <a:spcPts val="0"/>
              </a:spcAft>
              <a:buClr>
                <a:srgbClr val="FFB266"/>
              </a:buClr>
              <a:buSzPts val="1980"/>
              <a:buFont typeface="Noto Sans Symbols"/>
              <a:buNone/>
              <a:defRPr sz="1800" b="1" i="0" u="none" strike="noStrike" cap="none">
                <a:solidFill>
                  <a:srgbClr val="FEFEFE"/>
                </a:solidFill>
                <a:latin typeface="Source Sans Pro"/>
                <a:ea typeface="Source Sans Pro"/>
                <a:cs typeface="Source Sans Pro"/>
                <a:sym typeface="Source Sans Pro"/>
              </a:defRPr>
            </a:lvl3pPr>
            <a:lvl4pPr marL="1828800" marR="0" lvl="3" indent="-228600" algn="l" rtl="0">
              <a:lnSpc>
                <a:spcPct val="100000"/>
              </a:lnSpc>
              <a:spcBef>
                <a:spcPts val="600"/>
              </a:spcBef>
              <a:spcAft>
                <a:spcPts val="0"/>
              </a:spcAft>
              <a:buClr>
                <a:srgbClr val="C05F00"/>
              </a:buClr>
              <a:buSzPts val="1760"/>
              <a:buFont typeface="Noto Sans Symbols"/>
              <a:buNone/>
              <a:defRPr sz="1600" b="1" i="0" u="none" strike="noStrike" cap="none">
                <a:solidFill>
                  <a:srgbClr val="FEFEFE"/>
                </a:solidFill>
                <a:latin typeface="Source Sans Pro"/>
                <a:ea typeface="Source Sans Pro"/>
                <a:cs typeface="Source Sans Pro"/>
                <a:sym typeface="Source Sans Pro"/>
              </a:defRPr>
            </a:lvl4pPr>
            <a:lvl5pPr marL="2286000" marR="0" lvl="4" indent="-228600" algn="l" rtl="0">
              <a:lnSpc>
                <a:spcPct val="100000"/>
              </a:lnSpc>
              <a:spcBef>
                <a:spcPts val="600"/>
              </a:spcBef>
              <a:spcAft>
                <a:spcPts val="0"/>
              </a:spcAft>
              <a:buClr>
                <a:srgbClr val="FFB266"/>
              </a:buClr>
              <a:buSzPts val="1760"/>
              <a:buFont typeface="Noto Sans Symbols"/>
              <a:buNone/>
              <a:defRPr sz="1600" b="1" i="0" u="none" strike="noStrike" cap="none">
                <a:solidFill>
                  <a:srgbClr val="FEFEFE"/>
                </a:solidFill>
                <a:latin typeface="Source Sans Pro"/>
                <a:ea typeface="Source Sans Pro"/>
                <a:cs typeface="Source Sans Pro"/>
                <a:sym typeface="Source Sans Pro"/>
              </a:defRPr>
            </a:lvl5pPr>
            <a:lvl6pPr marL="2743200" marR="0" lvl="5" indent="-228600" algn="l" rtl="0">
              <a:lnSpc>
                <a:spcPct val="100000"/>
              </a:lnSpc>
              <a:spcBef>
                <a:spcPts val="320"/>
              </a:spcBef>
              <a:spcAft>
                <a:spcPts val="0"/>
              </a:spcAft>
              <a:buClr>
                <a:schemeClr val="accent2"/>
              </a:buClr>
              <a:buSzPts val="1760"/>
              <a:buFont typeface="Noto Sans Symbols"/>
              <a:buNone/>
              <a:defRPr sz="1600" b="1" i="0" u="none" strike="noStrike" cap="none">
                <a:solidFill>
                  <a:srgbClr val="FEFEFE"/>
                </a:solidFill>
                <a:latin typeface="Source Sans Pro"/>
                <a:ea typeface="Source Sans Pro"/>
                <a:cs typeface="Source Sans Pro"/>
                <a:sym typeface="Source Sans Pro"/>
              </a:defRPr>
            </a:lvl6pPr>
            <a:lvl7pPr marL="3200400" marR="0" lvl="6" indent="-228600" algn="l" rtl="0">
              <a:lnSpc>
                <a:spcPct val="100000"/>
              </a:lnSpc>
              <a:spcBef>
                <a:spcPts val="320"/>
              </a:spcBef>
              <a:spcAft>
                <a:spcPts val="0"/>
              </a:spcAft>
              <a:buClr>
                <a:srgbClr val="FFB266"/>
              </a:buClr>
              <a:buSzPts val="1760"/>
              <a:buFont typeface="Noto Sans Symbols"/>
              <a:buNone/>
              <a:defRPr sz="1600" b="1" i="0" u="none" strike="noStrike" cap="none">
                <a:solidFill>
                  <a:srgbClr val="FEFEFE"/>
                </a:solidFill>
                <a:latin typeface="Source Sans Pro"/>
                <a:ea typeface="Source Sans Pro"/>
                <a:cs typeface="Source Sans Pro"/>
                <a:sym typeface="Source Sans Pro"/>
              </a:defRPr>
            </a:lvl7pPr>
            <a:lvl8pPr marL="3657600" marR="0" lvl="7" indent="-228600" algn="l" rtl="0">
              <a:lnSpc>
                <a:spcPct val="100000"/>
              </a:lnSpc>
              <a:spcBef>
                <a:spcPts val="320"/>
              </a:spcBef>
              <a:spcAft>
                <a:spcPts val="0"/>
              </a:spcAft>
              <a:buClr>
                <a:schemeClr val="accent2"/>
              </a:buClr>
              <a:buSzPts val="1760"/>
              <a:buFont typeface="Noto Sans Symbols"/>
              <a:buNone/>
              <a:defRPr sz="1600" b="1" i="0" u="none" strike="noStrike" cap="none">
                <a:solidFill>
                  <a:srgbClr val="FEFEFE"/>
                </a:solidFill>
                <a:latin typeface="Source Sans Pro"/>
                <a:ea typeface="Source Sans Pro"/>
                <a:cs typeface="Source Sans Pro"/>
                <a:sym typeface="Source Sans Pro"/>
              </a:defRPr>
            </a:lvl8pPr>
            <a:lvl9pPr marL="4114800" marR="0" lvl="8" indent="-228600" algn="l" rtl="0">
              <a:lnSpc>
                <a:spcPct val="100000"/>
              </a:lnSpc>
              <a:spcBef>
                <a:spcPts val="320"/>
              </a:spcBef>
              <a:spcAft>
                <a:spcPts val="0"/>
              </a:spcAft>
              <a:buClr>
                <a:srgbClr val="FFB266"/>
              </a:buClr>
              <a:buSzPts val="1760"/>
              <a:buFont typeface="Noto Sans Symbols"/>
              <a:buNone/>
              <a:defRPr sz="1600" b="1" i="0" u="none" strike="noStrike" cap="none">
                <a:solidFill>
                  <a:srgbClr val="FEFEFE"/>
                </a:solidFill>
                <a:latin typeface="Source Sans Pro"/>
                <a:ea typeface="Source Sans Pro"/>
                <a:cs typeface="Source Sans Pro"/>
                <a:sym typeface="Source Sans Pro"/>
              </a:defRPr>
            </a:lvl9pPr>
          </a:lstStyle>
          <a:p>
            <a:endParaRPr/>
          </a:p>
        </p:txBody>
      </p:sp>
      <p:sp>
        <p:nvSpPr>
          <p:cNvPr id="64" name="Shape 64"/>
          <p:cNvSpPr txBox="1">
            <a:spLocks noGrp="1"/>
          </p:cNvSpPr>
          <p:nvPr>
            <p:ph type="body" idx="2"/>
          </p:nvPr>
        </p:nvSpPr>
        <p:spPr>
          <a:xfrm>
            <a:off x="732364" y="2347416"/>
            <a:ext cx="5120639" cy="3596184"/>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1600"/>
              </a:spcBef>
              <a:spcAft>
                <a:spcPts val="0"/>
              </a:spcAft>
              <a:buClr>
                <a:srgbClr val="FFB266"/>
              </a:buClr>
              <a:buSzPts val="2200"/>
              <a:buFont typeface="Noto Sans Symbols"/>
              <a:buChar char="●"/>
              <a:defRPr sz="2000" b="0" i="0" u="none" strike="noStrike" cap="none">
                <a:solidFill>
                  <a:srgbClr val="FEFEFE"/>
                </a:solidFill>
                <a:latin typeface="Source Sans Pro"/>
                <a:ea typeface="Source Sans Pro"/>
                <a:cs typeface="Source Sans Pro"/>
                <a:sym typeface="Source Sans Pro"/>
              </a:defRPr>
            </a:lvl1pPr>
            <a:lvl2pPr marL="914400" marR="0" lvl="1" indent="-354328" algn="l" rtl="0">
              <a:lnSpc>
                <a:spcPct val="100000"/>
              </a:lnSpc>
              <a:spcBef>
                <a:spcPts val="600"/>
              </a:spcBef>
              <a:spcAft>
                <a:spcPts val="0"/>
              </a:spcAft>
              <a:buClr>
                <a:srgbClr val="C05F00"/>
              </a:buClr>
              <a:buSzPts val="1980"/>
              <a:buFont typeface="Noto Sans Symbols"/>
              <a:buChar char="●"/>
              <a:defRPr sz="1800" b="0" i="0" u="none" strike="noStrike" cap="none">
                <a:solidFill>
                  <a:srgbClr val="FEFEFE"/>
                </a:solidFill>
                <a:latin typeface="Source Sans Pro"/>
                <a:ea typeface="Source Sans Pro"/>
                <a:cs typeface="Source Sans Pro"/>
                <a:sym typeface="Source Sans Pro"/>
              </a:defRPr>
            </a:lvl2pPr>
            <a:lvl3pPr marL="1371600" marR="0" lvl="2" indent="-354328" algn="l" rtl="0">
              <a:lnSpc>
                <a:spcPct val="100000"/>
              </a:lnSpc>
              <a:spcBef>
                <a:spcPts val="600"/>
              </a:spcBef>
              <a:spcAft>
                <a:spcPts val="0"/>
              </a:spcAft>
              <a:buClr>
                <a:srgbClr val="FFB266"/>
              </a:buClr>
              <a:buSzPts val="1980"/>
              <a:buFont typeface="Noto Sans Symbols"/>
              <a:buChar char="●"/>
              <a:defRPr sz="1800" b="0" i="0" u="none" strike="noStrike" cap="none">
                <a:solidFill>
                  <a:srgbClr val="FEFEFE"/>
                </a:solidFill>
                <a:latin typeface="Source Sans Pro"/>
                <a:ea typeface="Source Sans Pro"/>
                <a:cs typeface="Source Sans Pro"/>
                <a:sym typeface="Source Sans Pro"/>
              </a:defRPr>
            </a:lvl3pPr>
            <a:lvl4pPr marL="1828800" marR="0" lvl="3" indent="-354328" algn="l" rtl="0">
              <a:lnSpc>
                <a:spcPct val="100000"/>
              </a:lnSpc>
              <a:spcBef>
                <a:spcPts val="600"/>
              </a:spcBef>
              <a:spcAft>
                <a:spcPts val="0"/>
              </a:spcAft>
              <a:buClr>
                <a:srgbClr val="C05F00"/>
              </a:buClr>
              <a:buSzPts val="1980"/>
              <a:buFont typeface="Noto Sans Symbols"/>
              <a:buChar char="●"/>
              <a:defRPr sz="1800" b="0" i="0" u="none" strike="noStrike" cap="none">
                <a:solidFill>
                  <a:srgbClr val="FEFEFE"/>
                </a:solidFill>
                <a:latin typeface="Source Sans Pro"/>
                <a:ea typeface="Source Sans Pro"/>
                <a:cs typeface="Source Sans Pro"/>
                <a:sym typeface="Source Sans Pro"/>
              </a:defRPr>
            </a:lvl4pPr>
            <a:lvl5pPr marL="2286000" marR="0" lvl="4" indent="-354328" algn="l" rtl="0">
              <a:lnSpc>
                <a:spcPct val="100000"/>
              </a:lnSpc>
              <a:spcBef>
                <a:spcPts val="600"/>
              </a:spcBef>
              <a:spcAft>
                <a:spcPts val="0"/>
              </a:spcAft>
              <a:buClr>
                <a:srgbClr val="FFB266"/>
              </a:buClr>
              <a:buSzPts val="1980"/>
              <a:buFont typeface="Noto Sans Symbols"/>
              <a:buChar char="●"/>
              <a:defRPr sz="1800" b="0" i="0" u="none" strike="noStrike" cap="none">
                <a:solidFill>
                  <a:srgbClr val="FEFEFE"/>
                </a:solidFill>
                <a:latin typeface="Source Sans Pro"/>
                <a:ea typeface="Source Sans Pro"/>
                <a:cs typeface="Source Sans Pro"/>
                <a:sym typeface="Source Sans Pro"/>
              </a:defRPr>
            </a:lvl5pPr>
            <a:lvl6pPr marL="2743200" marR="0" lvl="5" indent="-340360" algn="l" rtl="0">
              <a:lnSpc>
                <a:spcPct val="100000"/>
              </a:lnSpc>
              <a:spcBef>
                <a:spcPts val="320"/>
              </a:spcBef>
              <a:spcAft>
                <a:spcPts val="0"/>
              </a:spcAft>
              <a:buClr>
                <a:schemeClr val="accent2"/>
              </a:buClr>
              <a:buSzPts val="1760"/>
              <a:buFont typeface="Noto Sans Symbols"/>
              <a:buChar char="●"/>
              <a:defRPr sz="1600" b="0" i="0" u="none" strike="noStrike" cap="none">
                <a:solidFill>
                  <a:srgbClr val="FEFEFE"/>
                </a:solidFill>
                <a:latin typeface="Source Sans Pro"/>
                <a:ea typeface="Source Sans Pro"/>
                <a:cs typeface="Source Sans Pro"/>
                <a:sym typeface="Source Sans Pro"/>
              </a:defRPr>
            </a:lvl6pPr>
            <a:lvl7pPr marL="3200400" marR="0" lvl="6" indent="-340360" algn="l" rtl="0">
              <a:lnSpc>
                <a:spcPct val="100000"/>
              </a:lnSpc>
              <a:spcBef>
                <a:spcPts val="320"/>
              </a:spcBef>
              <a:spcAft>
                <a:spcPts val="0"/>
              </a:spcAft>
              <a:buClr>
                <a:srgbClr val="FFB266"/>
              </a:buClr>
              <a:buSzPts val="1760"/>
              <a:buFont typeface="Noto Sans Symbols"/>
              <a:buChar char="●"/>
              <a:defRPr sz="1600" b="0" i="0" u="none" strike="noStrike" cap="none">
                <a:solidFill>
                  <a:srgbClr val="FEFEFE"/>
                </a:solidFill>
                <a:latin typeface="Source Sans Pro"/>
                <a:ea typeface="Source Sans Pro"/>
                <a:cs typeface="Source Sans Pro"/>
                <a:sym typeface="Source Sans Pro"/>
              </a:defRPr>
            </a:lvl7pPr>
            <a:lvl8pPr marL="3657600" marR="0" lvl="7" indent="-340359" algn="l" rtl="0">
              <a:lnSpc>
                <a:spcPct val="100000"/>
              </a:lnSpc>
              <a:spcBef>
                <a:spcPts val="320"/>
              </a:spcBef>
              <a:spcAft>
                <a:spcPts val="0"/>
              </a:spcAft>
              <a:buClr>
                <a:schemeClr val="accent2"/>
              </a:buClr>
              <a:buSzPts val="1760"/>
              <a:buFont typeface="Noto Sans Symbols"/>
              <a:buChar char="●"/>
              <a:defRPr sz="1600" b="0" i="0" u="none" strike="noStrike" cap="none">
                <a:solidFill>
                  <a:srgbClr val="FEFEFE"/>
                </a:solidFill>
                <a:latin typeface="Source Sans Pro"/>
                <a:ea typeface="Source Sans Pro"/>
                <a:cs typeface="Source Sans Pro"/>
                <a:sym typeface="Source Sans Pro"/>
              </a:defRPr>
            </a:lvl8pPr>
            <a:lvl9pPr marL="4114800" marR="0" lvl="8" indent="-340359" algn="l" rtl="0">
              <a:lnSpc>
                <a:spcPct val="100000"/>
              </a:lnSpc>
              <a:spcBef>
                <a:spcPts val="320"/>
              </a:spcBef>
              <a:spcAft>
                <a:spcPts val="0"/>
              </a:spcAft>
              <a:buClr>
                <a:srgbClr val="FFB266"/>
              </a:buClr>
              <a:buSzPts val="1760"/>
              <a:buFont typeface="Noto Sans Symbols"/>
              <a:buChar char="●"/>
              <a:defRPr sz="1600" b="0" i="0" u="none" strike="noStrike" cap="none">
                <a:solidFill>
                  <a:srgbClr val="FEFEFE"/>
                </a:solidFill>
                <a:latin typeface="Source Sans Pro"/>
                <a:ea typeface="Source Sans Pro"/>
                <a:cs typeface="Source Sans Pro"/>
                <a:sym typeface="Source Sans Pro"/>
              </a:defRPr>
            </a:lvl9pPr>
          </a:lstStyle>
          <a:p>
            <a:endParaRPr/>
          </a:p>
        </p:txBody>
      </p:sp>
      <p:sp>
        <p:nvSpPr>
          <p:cNvPr id="65" name="Shape 65"/>
          <p:cNvSpPr txBox="1">
            <a:spLocks noGrp="1"/>
          </p:cNvSpPr>
          <p:nvPr>
            <p:ph type="body" idx="3"/>
          </p:nvPr>
        </p:nvSpPr>
        <p:spPr>
          <a:xfrm>
            <a:off x="6334760" y="1453225"/>
            <a:ext cx="5120639" cy="750887"/>
          </a:xfrm>
          <a:prstGeom prst="rect">
            <a:avLst/>
          </a:prstGeom>
          <a:noFill/>
          <a:ln>
            <a:noFill/>
          </a:ln>
        </p:spPr>
        <p:txBody>
          <a:bodyPr spcFirstLastPara="1" wrap="square" lIns="91425" tIns="91425" rIns="91425" bIns="91425" anchor="b" anchorCtr="0"/>
          <a:lstStyle>
            <a:lvl1pPr marL="457200" marR="0" lvl="0" indent="-228600" algn="ctr" rtl="0">
              <a:lnSpc>
                <a:spcPct val="100000"/>
              </a:lnSpc>
              <a:spcBef>
                <a:spcPts val="0"/>
              </a:spcBef>
              <a:spcAft>
                <a:spcPts val="0"/>
              </a:spcAft>
              <a:buClr>
                <a:srgbClr val="FFB266"/>
              </a:buClr>
              <a:buSzPts val="2640"/>
              <a:buFont typeface="Noto Sans Symbols"/>
              <a:buNone/>
              <a:defRPr sz="2400" b="0" i="0" u="none" strike="noStrike" cap="none">
                <a:solidFill>
                  <a:srgbClr val="FFB266"/>
                </a:solidFill>
                <a:latin typeface="Source Sans Pro"/>
                <a:ea typeface="Source Sans Pro"/>
                <a:cs typeface="Source Sans Pro"/>
                <a:sym typeface="Source Sans Pro"/>
              </a:defRPr>
            </a:lvl1pPr>
            <a:lvl2pPr marL="914400" marR="0" lvl="1" indent="-228600" algn="l" rtl="0">
              <a:lnSpc>
                <a:spcPct val="100000"/>
              </a:lnSpc>
              <a:spcBef>
                <a:spcPts val="600"/>
              </a:spcBef>
              <a:spcAft>
                <a:spcPts val="0"/>
              </a:spcAft>
              <a:buClr>
                <a:srgbClr val="C05F00"/>
              </a:buClr>
              <a:buSzPts val="2200"/>
              <a:buFont typeface="Noto Sans Symbols"/>
              <a:buNone/>
              <a:defRPr sz="2000" b="1" i="0" u="none" strike="noStrike" cap="none">
                <a:solidFill>
                  <a:srgbClr val="FEFEFE"/>
                </a:solidFill>
                <a:latin typeface="Source Sans Pro"/>
                <a:ea typeface="Source Sans Pro"/>
                <a:cs typeface="Source Sans Pro"/>
                <a:sym typeface="Source Sans Pro"/>
              </a:defRPr>
            </a:lvl2pPr>
            <a:lvl3pPr marL="1371600" marR="0" lvl="2" indent="-228600" algn="l" rtl="0">
              <a:lnSpc>
                <a:spcPct val="100000"/>
              </a:lnSpc>
              <a:spcBef>
                <a:spcPts val="600"/>
              </a:spcBef>
              <a:spcAft>
                <a:spcPts val="0"/>
              </a:spcAft>
              <a:buClr>
                <a:srgbClr val="FFB266"/>
              </a:buClr>
              <a:buSzPts val="1980"/>
              <a:buFont typeface="Noto Sans Symbols"/>
              <a:buNone/>
              <a:defRPr sz="1800" b="1" i="0" u="none" strike="noStrike" cap="none">
                <a:solidFill>
                  <a:srgbClr val="FEFEFE"/>
                </a:solidFill>
                <a:latin typeface="Source Sans Pro"/>
                <a:ea typeface="Source Sans Pro"/>
                <a:cs typeface="Source Sans Pro"/>
                <a:sym typeface="Source Sans Pro"/>
              </a:defRPr>
            </a:lvl3pPr>
            <a:lvl4pPr marL="1828800" marR="0" lvl="3" indent="-228600" algn="l" rtl="0">
              <a:lnSpc>
                <a:spcPct val="100000"/>
              </a:lnSpc>
              <a:spcBef>
                <a:spcPts val="600"/>
              </a:spcBef>
              <a:spcAft>
                <a:spcPts val="0"/>
              </a:spcAft>
              <a:buClr>
                <a:srgbClr val="C05F00"/>
              </a:buClr>
              <a:buSzPts val="1760"/>
              <a:buFont typeface="Noto Sans Symbols"/>
              <a:buNone/>
              <a:defRPr sz="1600" b="1" i="0" u="none" strike="noStrike" cap="none">
                <a:solidFill>
                  <a:srgbClr val="FEFEFE"/>
                </a:solidFill>
                <a:latin typeface="Source Sans Pro"/>
                <a:ea typeface="Source Sans Pro"/>
                <a:cs typeface="Source Sans Pro"/>
                <a:sym typeface="Source Sans Pro"/>
              </a:defRPr>
            </a:lvl4pPr>
            <a:lvl5pPr marL="2286000" marR="0" lvl="4" indent="-228600" algn="l" rtl="0">
              <a:lnSpc>
                <a:spcPct val="100000"/>
              </a:lnSpc>
              <a:spcBef>
                <a:spcPts val="600"/>
              </a:spcBef>
              <a:spcAft>
                <a:spcPts val="0"/>
              </a:spcAft>
              <a:buClr>
                <a:srgbClr val="FFB266"/>
              </a:buClr>
              <a:buSzPts val="1760"/>
              <a:buFont typeface="Noto Sans Symbols"/>
              <a:buNone/>
              <a:defRPr sz="1600" b="1" i="0" u="none" strike="noStrike" cap="none">
                <a:solidFill>
                  <a:srgbClr val="FEFEFE"/>
                </a:solidFill>
                <a:latin typeface="Source Sans Pro"/>
                <a:ea typeface="Source Sans Pro"/>
                <a:cs typeface="Source Sans Pro"/>
                <a:sym typeface="Source Sans Pro"/>
              </a:defRPr>
            </a:lvl5pPr>
            <a:lvl6pPr marL="2743200" marR="0" lvl="5" indent="-228600" algn="l" rtl="0">
              <a:lnSpc>
                <a:spcPct val="100000"/>
              </a:lnSpc>
              <a:spcBef>
                <a:spcPts val="320"/>
              </a:spcBef>
              <a:spcAft>
                <a:spcPts val="0"/>
              </a:spcAft>
              <a:buClr>
                <a:schemeClr val="accent2"/>
              </a:buClr>
              <a:buSzPts val="1760"/>
              <a:buFont typeface="Noto Sans Symbols"/>
              <a:buNone/>
              <a:defRPr sz="1600" b="1" i="0" u="none" strike="noStrike" cap="none">
                <a:solidFill>
                  <a:srgbClr val="FEFEFE"/>
                </a:solidFill>
                <a:latin typeface="Source Sans Pro"/>
                <a:ea typeface="Source Sans Pro"/>
                <a:cs typeface="Source Sans Pro"/>
                <a:sym typeface="Source Sans Pro"/>
              </a:defRPr>
            </a:lvl6pPr>
            <a:lvl7pPr marL="3200400" marR="0" lvl="6" indent="-228600" algn="l" rtl="0">
              <a:lnSpc>
                <a:spcPct val="100000"/>
              </a:lnSpc>
              <a:spcBef>
                <a:spcPts val="320"/>
              </a:spcBef>
              <a:spcAft>
                <a:spcPts val="0"/>
              </a:spcAft>
              <a:buClr>
                <a:srgbClr val="FFB266"/>
              </a:buClr>
              <a:buSzPts val="1760"/>
              <a:buFont typeface="Noto Sans Symbols"/>
              <a:buNone/>
              <a:defRPr sz="1600" b="1" i="0" u="none" strike="noStrike" cap="none">
                <a:solidFill>
                  <a:srgbClr val="FEFEFE"/>
                </a:solidFill>
                <a:latin typeface="Source Sans Pro"/>
                <a:ea typeface="Source Sans Pro"/>
                <a:cs typeface="Source Sans Pro"/>
                <a:sym typeface="Source Sans Pro"/>
              </a:defRPr>
            </a:lvl7pPr>
            <a:lvl8pPr marL="3657600" marR="0" lvl="7" indent="-228600" algn="l" rtl="0">
              <a:lnSpc>
                <a:spcPct val="100000"/>
              </a:lnSpc>
              <a:spcBef>
                <a:spcPts val="320"/>
              </a:spcBef>
              <a:spcAft>
                <a:spcPts val="0"/>
              </a:spcAft>
              <a:buClr>
                <a:schemeClr val="accent2"/>
              </a:buClr>
              <a:buSzPts val="1760"/>
              <a:buFont typeface="Noto Sans Symbols"/>
              <a:buNone/>
              <a:defRPr sz="1600" b="1" i="0" u="none" strike="noStrike" cap="none">
                <a:solidFill>
                  <a:srgbClr val="FEFEFE"/>
                </a:solidFill>
                <a:latin typeface="Source Sans Pro"/>
                <a:ea typeface="Source Sans Pro"/>
                <a:cs typeface="Source Sans Pro"/>
                <a:sym typeface="Source Sans Pro"/>
              </a:defRPr>
            </a:lvl8pPr>
            <a:lvl9pPr marL="4114800" marR="0" lvl="8" indent="-228600" algn="l" rtl="0">
              <a:lnSpc>
                <a:spcPct val="100000"/>
              </a:lnSpc>
              <a:spcBef>
                <a:spcPts val="320"/>
              </a:spcBef>
              <a:spcAft>
                <a:spcPts val="0"/>
              </a:spcAft>
              <a:buClr>
                <a:srgbClr val="FFB266"/>
              </a:buClr>
              <a:buSzPts val="1760"/>
              <a:buFont typeface="Noto Sans Symbols"/>
              <a:buNone/>
              <a:defRPr sz="1600" b="1" i="0" u="none" strike="noStrike" cap="none">
                <a:solidFill>
                  <a:srgbClr val="FEFEFE"/>
                </a:solidFill>
                <a:latin typeface="Source Sans Pro"/>
                <a:ea typeface="Source Sans Pro"/>
                <a:cs typeface="Source Sans Pro"/>
                <a:sym typeface="Source Sans Pro"/>
              </a:defRPr>
            </a:lvl9pPr>
          </a:lstStyle>
          <a:p>
            <a:endParaRPr/>
          </a:p>
        </p:txBody>
      </p:sp>
      <p:sp>
        <p:nvSpPr>
          <p:cNvPr id="66" name="Shape 66"/>
          <p:cNvSpPr txBox="1">
            <a:spLocks noGrp="1"/>
          </p:cNvSpPr>
          <p:nvPr>
            <p:ph type="body" idx="4"/>
          </p:nvPr>
        </p:nvSpPr>
        <p:spPr>
          <a:xfrm>
            <a:off x="6334760" y="2347416"/>
            <a:ext cx="5120639" cy="3596184"/>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1600"/>
              </a:spcBef>
              <a:spcAft>
                <a:spcPts val="0"/>
              </a:spcAft>
              <a:buClr>
                <a:srgbClr val="FFB266"/>
              </a:buClr>
              <a:buSzPts val="2200"/>
              <a:buFont typeface="Noto Sans Symbols"/>
              <a:buChar char="●"/>
              <a:defRPr sz="2000" b="0" i="0" u="none" strike="noStrike" cap="none">
                <a:solidFill>
                  <a:srgbClr val="FEFEFE"/>
                </a:solidFill>
                <a:latin typeface="Source Sans Pro"/>
                <a:ea typeface="Source Sans Pro"/>
                <a:cs typeface="Source Sans Pro"/>
                <a:sym typeface="Source Sans Pro"/>
              </a:defRPr>
            </a:lvl1pPr>
            <a:lvl2pPr marL="914400" marR="0" lvl="1" indent="-354328" algn="l" rtl="0">
              <a:lnSpc>
                <a:spcPct val="100000"/>
              </a:lnSpc>
              <a:spcBef>
                <a:spcPts val="600"/>
              </a:spcBef>
              <a:spcAft>
                <a:spcPts val="0"/>
              </a:spcAft>
              <a:buClr>
                <a:srgbClr val="C05F00"/>
              </a:buClr>
              <a:buSzPts val="1980"/>
              <a:buFont typeface="Noto Sans Symbols"/>
              <a:buChar char="●"/>
              <a:defRPr sz="1800" b="0" i="0" u="none" strike="noStrike" cap="none">
                <a:solidFill>
                  <a:srgbClr val="FEFEFE"/>
                </a:solidFill>
                <a:latin typeface="Source Sans Pro"/>
                <a:ea typeface="Source Sans Pro"/>
                <a:cs typeface="Source Sans Pro"/>
                <a:sym typeface="Source Sans Pro"/>
              </a:defRPr>
            </a:lvl2pPr>
            <a:lvl3pPr marL="1371600" marR="0" lvl="2" indent="-354328" algn="l" rtl="0">
              <a:lnSpc>
                <a:spcPct val="100000"/>
              </a:lnSpc>
              <a:spcBef>
                <a:spcPts val="600"/>
              </a:spcBef>
              <a:spcAft>
                <a:spcPts val="0"/>
              </a:spcAft>
              <a:buClr>
                <a:srgbClr val="FFB266"/>
              </a:buClr>
              <a:buSzPts val="1980"/>
              <a:buFont typeface="Noto Sans Symbols"/>
              <a:buChar char="●"/>
              <a:defRPr sz="1800" b="0" i="0" u="none" strike="noStrike" cap="none">
                <a:solidFill>
                  <a:srgbClr val="FEFEFE"/>
                </a:solidFill>
                <a:latin typeface="Source Sans Pro"/>
                <a:ea typeface="Source Sans Pro"/>
                <a:cs typeface="Source Sans Pro"/>
                <a:sym typeface="Source Sans Pro"/>
              </a:defRPr>
            </a:lvl3pPr>
            <a:lvl4pPr marL="1828800" marR="0" lvl="3" indent="-354328" algn="l" rtl="0">
              <a:lnSpc>
                <a:spcPct val="100000"/>
              </a:lnSpc>
              <a:spcBef>
                <a:spcPts val="600"/>
              </a:spcBef>
              <a:spcAft>
                <a:spcPts val="0"/>
              </a:spcAft>
              <a:buClr>
                <a:srgbClr val="C05F00"/>
              </a:buClr>
              <a:buSzPts val="1980"/>
              <a:buFont typeface="Noto Sans Symbols"/>
              <a:buChar char="●"/>
              <a:defRPr sz="1800" b="0" i="0" u="none" strike="noStrike" cap="none">
                <a:solidFill>
                  <a:srgbClr val="FEFEFE"/>
                </a:solidFill>
                <a:latin typeface="Source Sans Pro"/>
                <a:ea typeface="Source Sans Pro"/>
                <a:cs typeface="Source Sans Pro"/>
                <a:sym typeface="Source Sans Pro"/>
              </a:defRPr>
            </a:lvl4pPr>
            <a:lvl5pPr marL="2286000" marR="0" lvl="4" indent="-354328" algn="l" rtl="0">
              <a:lnSpc>
                <a:spcPct val="100000"/>
              </a:lnSpc>
              <a:spcBef>
                <a:spcPts val="600"/>
              </a:spcBef>
              <a:spcAft>
                <a:spcPts val="0"/>
              </a:spcAft>
              <a:buClr>
                <a:srgbClr val="FFB266"/>
              </a:buClr>
              <a:buSzPts val="1980"/>
              <a:buFont typeface="Noto Sans Symbols"/>
              <a:buChar char="●"/>
              <a:defRPr sz="1800" b="0" i="0" u="none" strike="noStrike" cap="none">
                <a:solidFill>
                  <a:srgbClr val="FEFEFE"/>
                </a:solidFill>
                <a:latin typeface="Source Sans Pro"/>
                <a:ea typeface="Source Sans Pro"/>
                <a:cs typeface="Source Sans Pro"/>
                <a:sym typeface="Source Sans Pro"/>
              </a:defRPr>
            </a:lvl5pPr>
            <a:lvl6pPr marL="2743200" marR="0" lvl="5" indent="-340360" algn="l" rtl="0">
              <a:lnSpc>
                <a:spcPct val="100000"/>
              </a:lnSpc>
              <a:spcBef>
                <a:spcPts val="320"/>
              </a:spcBef>
              <a:spcAft>
                <a:spcPts val="0"/>
              </a:spcAft>
              <a:buClr>
                <a:schemeClr val="accent2"/>
              </a:buClr>
              <a:buSzPts val="1760"/>
              <a:buFont typeface="Noto Sans Symbols"/>
              <a:buChar char="●"/>
              <a:defRPr sz="1600" b="0" i="0" u="none" strike="noStrike" cap="none">
                <a:solidFill>
                  <a:srgbClr val="FEFEFE"/>
                </a:solidFill>
                <a:latin typeface="Source Sans Pro"/>
                <a:ea typeface="Source Sans Pro"/>
                <a:cs typeface="Source Sans Pro"/>
                <a:sym typeface="Source Sans Pro"/>
              </a:defRPr>
            </a:lvl6pPr>
            <a:lvl7pPr marL="3200400" marR="0" lvl="6" indent="-340360" algn="l" rtl="0">
              <a:lnSpc>
                <a:spcPct val="100000"/>
              </a:lnSpc>
              <a:spcBef>
                <a:spcPts val="320"/>
              </a:spcBef>
              <a:spcAft>
                <a:spcPts val="0"/>
              </a:spcAft>
              <a:buClr>
                <a:srgbClr val="FFB266"/>
              </a:buClr>
              <a:buSzPts val="1760"/>
              <a:buFont typeface="Noto Sans Symbols"/>
              <a:buChar char="●"/>
              <a:defRPr sz="1600" b="0" i="0" u="none" strike="noStrike" cap="none">
                <a:solidFill>
                  <a:srgbClr val="FEFEFE"/>
                </a:solidFill>
                <a:latin typeface="Source Sans Pro"/>
                <a:ea typeface="Source Sans Pro"/>
                <a:cs typeface="Source Sans Pro"/>
                <a:sym typeface="Source Sans Pro"/>
              </a:defRPr>
            </a:lvl7pPr>
            <a:lvl8pPr marL="3657600" marR="0" lvl="7" indent="-340359" algn="l" rtl="0">
              <a:lnSpc>
                <a:spcPct val="100000"/>
              </a:lnSpc>
              <a:spcBef>
                <a:spcPts val="320"/>
              </a:spcBef>
              <a:spcAft>
                <a:spcPts val="0"/>
              </a:spcAft>
              <a:buClr>
                <a:schemeClr val="accent2"/>
              </a:buClr>
              <a:buSzPts val="1760"/>
              <a:buFont typeface="Noto Sans Symbols"/>
              <a:buChar char="●"/>
              <a:defRPr sz="1600" b="0" i="0" u="none" strike="noStrike" cap="none">
                <a:solidFill>
                  <a:srgbClr val="FEFEFE"/>
                </a:solidFill>
                <a:latin typeface="Source Sans Pro"/>
                <a:ea typeface="Source Sans Pro"/>
                <a:cs typeface="Source Sans Pro"/>
                <a:sym typeface="Source Sans Pro"/>
              </a:defRPr>
            </a:lvl8pPr>
            <a:lvl9pPr marL="4114800" marR="0" lvl="8" indent="-340359" algn="l" rtl="0">
              <a:lnSpc>
                <a:spcPct val="100000"/>
              </a:lnSpc>
              <a:spcBef>
                <a:spcPts val="320"/>
              </a:spcBef>
              <a:spcAft>
                <a:spcPts val="0"/>
              </a:spcAft>
              <a:buClr>
                <a:srgbClr val="FFB266"/>
              </a:buClr>
              <a:buSzPts val="1760"/>
              <a:buFont typeface="Noto Sans Symbols"/>
              <a:buChar char="●"/>
              <a:defRPr sz="1600" b="0" i="0" u="none" strike="noStrike" cap="none">
                <a:solidFill>
                  <a:srgbClr val="FEFEFE"/>
                </a:solidFill>
                <a:latin typeface="Source Sans Pro"/>
                <a:ea typeface="Source Sans Pro"/>
                <a:cs typeface="Source Sans Pro"/>
                <a:sym typeface="Source Sans Pro"/>
              </a:defRPr>
            </a:lvl9pPr>
          </a:lstStyle>
          <a:p>
            <a:endParaRPr/>
          </a:p>
        </p:txBody>
      </p:sp>
      <p:sp>
        <p:nvSpPr>
          <p:cNvPr id="67" name="Shape 67"/>
          <p:cNvSpPr txBox="1">
            <a:spLocks noGrp="1"/>
          </p:cNvSpPr>
          <p:nvPr>
            <p:ph type="dt" idx="10"/>
          </p:nvPr>
        </p:nvSpPr>
        <p:spPr>
          <a:xfrm>
            <a:off x="7506446" y="6275669"/>
            <a:ext cx="2844800" cy="365125"/>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chemeClr val="dk1"/>
              </a:buClr>
              <a:buSzPts val="1200"/>
              <a:buFont typeface="Source Sans Pro"/>
              <a:buNone/>
              <a:defRPr sz="12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2pPr>
            <a:lvl3pPr marR="0" lvl="2"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3pPr>
            <a:lvl4pPr marR="0" lvl="3"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4pPr>
            <a:lvl5pPr marR="0" lvl="4"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5pPr>
            <a:lvl6pPr marR="0" lvl="5"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6pPr>
            <a:lvl7pPr marR="0" lvl="6"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7pPr>
            <a:lvl8pPr marR="0" lvl="7"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8pPr>
            <a:lvl9pPr marR="0" lvl="8"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9pPr>
          </a:lstStyle>
          <a:p>
            <a:endParaRPr/>
          </a:p>
        </p:txBody>
      </p:sp>
      <p:sp>
        <p:nvSpPr>
          <p:cNvPr id="68" name="Shape 68"/>
          <p:cNvSpPr txBox="1">
            <a:spLocks noGrp="1"/>
          </p:cNvSpPr>
          <p:nvPr>
            <p:ph type="ftr" idx="11"/>
          </p:nvPr>
        </p:nvSpPr>
        <p:spPr>
          <a:xfrm>
            <a:off x="352611" y="6275669"/>
            <a:ext cx="6454587"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1200"/>
              <a:buFont typeface="Source Sans Pro"/>
              <a:buNone/>
              <a:defRPr sz="12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2pPr>
            <a:lvl3pPr marR="0" lvl="2"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3pPr>
            <a:lvl4pPr marR="0" lvl="3"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4pPr>
            <a:lvl5pPr marR="0" lvl="4"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5pPr>
            <a:lvl6pPr marR="0" lvl="5"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6pPr>
            <a:lvl7pPr marR="0" lvl="6"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7pPr>
            <a:lvl8pPr marR="0" lvl="7"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8pPr>
            <a:lvl9pPr marR="0" lvl="8"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9pPr>
          </a:lstStyle>
          <a:p>
            <a:endParaRPr/>
          </a:p>
        </p:txBody>
      </p:sp>
      <p:sp>
        <p:nvSpPr>
          <p:cNvPr id="69" name="Shape 69"/>
          <p:cNvSpPr txBox="1">
            <a:spLocks noGrp="1"/>
          </p:cNvSpPr>
          <p:nvPr>
            <p:ph type="sldNum" idx="12"/>
          </p:nvPr>
        </p:nvSpPr>
        <p:spPr>
          <a:xfrm>
            <a:off x="10530540" y="6275669"/>
            <a:ext cx="1320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732366" y="107576"/>
            <a:ext cx="10723035" cy="1336956"/>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accent1"/>
              </a:buClr>
              <a:buSzPts val="4600"/>
              <a:buFont typeface="Source Sans Pro"/>
              <a:buNone/>
              <a:defRPr sz="4600" b="0" i="0" u="none" strike="noStrike" cap="none">
                <a:solidFill>
                  <a:schemeClr val="accent1"/>
                </a:solidFill>
                <a:latin typeface="Source Sans Pro"/>
                <a:ea typeface="Source Sans Pro"/>
                <a:cs typeface="Source Sans Pro"/>
                <a:sym typeface="Source Sans Pro"/>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11" name="Shape 11"/>
          <p:cNvSpPr txBox="1">
            <a:spLocks noGrp="1"/>
          </p:cNvSpPr>
          <p:nvPr>
            <p:ph type="body" idx="1"/>
          </p:nvPr>
        </p:nvSpPr>
        <p:spPr>
          <a:xfrm>
            <a:off x="732366" y="1600200"/>
            <a:ext cx="10723035" cy="4343400"/>
          </a:xfrm>
          <a:prstGeom prst="rect">
            <a:avLst/>
          </a:prstGeom>
          <a:noFill/>
          <a:ln>
            <a:noFill/>
          </a:ln>
        </p:spPr>
        <p:txBody>
          <a:bodyPr spcFirstLastPara="1" wrap="square" lIns="91425" tIns="91425" rIns="91425" bIns="91425" anchor="t" anchorCtr="0"/>
          <a:lstStyle>
            <a:lvl1pPr marL="457200" marR="0" lvl="0" indent="-396240" algn="l" rtl="0">
              <a:lnSpc>
                <a:spcPct val="100000"/>
              </a:lnSpc>
              <a:spcBef>
                <a:spcPts val="2000"/>
              </a:spcBef>
              <a:spcAft>
                <a:spcPts val="0"/>
              </a:spcAft>
              <a:buClr>
                <a:srgbClr val="FFB266"/>
              </a:buClr>
              <a:buSzPts val="2640"/>
              <a:buFont typeface="Noto Sans Symbols"/>
              <a:buChar char="●"/>
              <a:defRPr sz="2400" b="0" i="0" u="none" strike="noStrike" cap="none">
                <a:solidFill>
                  <a:srgbClr val="FEFEFE"/>
                </a:solidFill>
                <a:latin typeface="Source Sans Pro"/>
                <a:ea typeface="Source Sans Pro"/>
                <a:cs typeface="Source Sans Pro"/>
                <a:sym typeface="Source Sans Pro"/>
              </a:defRPr>
            </a:lvl1pPr>
            <a:lvl2pPr marL="914400" marR="0" lvl="1" indent="-382269" algn="l" rtl="0">
              <a:lnSpc>
                <a:spcPct val="100000"/>
              </a:lnSpc>
              <a:spcBef>
                <a:spcPts val="600"/>
              </a:spcBef>
              <a:spcAft>
                <a:spcPts val="0"/>
              </a:spcAft>
              <a:buClr>
                <a:srgbClr val="C05F00"/>
              </a:buClr>
              <a:buSzPts val="2420"/>
              <a:buFont typeface="Noto Sans Symbols"/>
              <a:buChar char="●"/>
              <a:defRPr sz="2200" b="0" i="0" u="none" strike="noStrike" cap="none">
                <a:solidFill>
                  <a:srgbClr val="FEFEFE"/>
                </a:solidFill>
                <a:latin typeface="Source Sans Pro"/>
                <a:ea typeface="Source Sans Pro"/>
                <a:cs typeface="Source Sans Pro"/>
                <a:sym typeface="Source Sans Pro"/>
              </a:defRPr>
            </a:lvl2pPr>
            <a:lvl3pPr marL="1371600" marR="0" lvl="2" indent="-368300" algn="l" rtl="0">
              <a:lnSpc>
                <a:spcPct val="100000"/>
              </a:lnSpc>
              <a:spcBef>
                <a:spcPts val="600"/>
              </a:spcBef>
              <a:spcAft>
                <a:spcPts val="0"/>
              </a:spcAft>
              <a:buClr>
                <a:srgbClr val="FFB266"/>
              </a:buClr>
              <a:buSzPts val="2200"/>
              <a:buFont typeface="Noto Sans Symbols"/>
              <a:buChar char="●"/>
              <a:defRPr sz="2000" b="0" i="0" u="none" strike="noStrike" cap="none">
                <a:solidFill>
                  <a:srgbClr val="FEFEFE"/>
                </a:solidFill>
                <a:latin typeface="Source Sans Pro"/>
                <a:ea typeface="Source Sans Pro"/>
                <a:cs typeface="Source Sans Pro"/>
                <a:sym typeface="Source Sans Pro"/>
              </a:defRPr>
            </a:lvl3pPr>
            <a:lvl4pPr marL="1828800" marR="0" lvl="3" indent="-354328" algn="l" rtl="0">
              <a:lnSpc>
                <a:spcPct val="100000"/>
              </a:lnSpc>
              <a:spcBef>
                <a:spcPts val="600"/>
              </a:spcBef>
              <a:spcAft>
                <a:spcPts val="0"/>
              </a:spcAft>
              <a:buClr>
                <a:srgbClr val="C05F00"/>
              </a:buClr>
              <a:buSzPts val="1980"/>
              <a:buFont typeface="Noto Sans Symbols"/>
              <a:buChar char="●"/>
              <a:defRPr sz="1800" b="0" i="0" u="none" strike="noStrike" cap="none">
                <a:solidFill>
                  <a:srgbClr val="FEFEFE"/>
                </a:solidFill>
                <a:latin typeface="Source Sans Pro"/>
                <a:ea typeface="Source Sans Pro"/>
                <a:cs typeface="Source Sans Pro"/>
                <a:sym typeface="Source Sans Pro"/>
              </a:defRPr>
            </a:lvl4pPr>
            <a:lvl5pPr marL="2286000" marR="0" lvl="4" indent="-354328" algn="l" rtl="0">
              <a:lnSpc>
                <a:spcPct val="100000"/>
              </a:lnSpc>
              <a:spcBef>
                <a:spcPts val="600"/>
              </a:spcBef>
              <a:spcAft>
                <a:spcPts val="0"/>
              </a:spcAft>
              <a:buClr>
                <a:srgbClr val="FFB266"/>
              </a:buClr>
              <a:buSzPts val="1980"/>
              <a:buFont typeface="Noto Sans Symbols"/>
              <a:buChar char="●"/>
              <a:defRPr sz="1800" b="0" i="0" u="none" strike="noStrike" cap="none">
                <a:solidFill>
                  <a:srgbClr val="FEFEFE"/>
                </a:solidFill>
                <a:latin typeface="Source Sans Pro"/>
                <a:ea typeface="Source Sans Pro"/>
                <a:cs typeface="Source Sans Pro"/>
                <a:sym typeface="Source Sans Pro"/>
              </a:defRPr>
            </a:lvl5pPr>
            <a:lvl6pPr marL="2743200" marR="0" lvl="5" indent="-354328" algn="l" rtl="0">
              <a:lnSpc>
                <a:spcPct val="100000"/>
              </a:lnSpc>
              <a:spcBef>
                <a:spcPts val="360"/>
              </a:spcBef>
              <a:spcAft>
                <a:spcPts val="0"/>
              </a:spcAft>
              <a:buClr>
                <a:schemeClr val="accent2"/>
              </a:buClr>
              <a:buSzPts val="1980"/>
              <a:buFont typeface="Noto Sans Symbols"/>
              <a:buChar char="●"/>
              <a:defRPr sz="1800" b="0" i="0" u="none" strike="noStrike" cap="none">
                <a:solidFill>
                  <a:srgbClr val="FEFEFE"/>
                </a:solidFill>
                <a:latin typeface="Source Sans Pro"/>
                <a:ea typeface="Source Sans Pro"/>
                <a:cs typeface="Source Sans Pro"/>
                <a:sym typeface="Source Sans Pro"/>
              </a:defRPr>
            </a:lvl6pPr>
            <a:lvl7pPr marL="3200400" marR="0" lvl="6" indent="-354328" algn="l" rtl="0">
              <a:lnSpc>
                <a:spcPct val="100000"/>
              </a:lnSpc>
              <a:spcBef>
                <a:spcPts val="360"/>
              </a:spcBef>
              <a:spcAft>
                <a:spcPts val="0"/>
              </a:spcAft>
              <a:buClr>
                <a:srgbClr val="FFB266"/>
              </a:buClr>
              <a:buSzPts val="1980"/>
              <a:buFont typeface="Noto Sans Symbols"/>
              <a:buChar char="●"/>
              <a:defRPr sz="1800" b="0" i="0" u="none" strike="noStrike" cap="none">
                <a:solidFill>
                  <a:srgbClr val="FEFEFE"/>
                </a:solidFill>
                <a:latin typeface="Source Sans Pro"/>
                <a:ea typeface="Source Sans Pro"/>
                <a:cs typeface="Source Sans Pro"/>
                <a:sym typeface="Source Sans Pro"/>
              </a:defRPr>
            </a:lvl7pPr>
            <a:lvl8pPr marL="3657600" marR="0" lvl="7" indent="-354328" algn="l" rtl="0">
              <a:lnSpc>
                <a:spcPct val="100000"/>
              </a:lnSpc>
              <a:spcBef>
                <a:spcPts val="360"/>
              </a:spcBef>
              <a:spcAft>
                <a:spcPts val="0"/>
              </a:spcAft>
              <a:buClr>
                <a:schemeClr val="accent2"/>
              </a:buClr>
              <a:buSzPts val="1980"/>
              <a:buFont typeface="Noto Sans Symbols"/>
              <a:buChar char="●"/>
              <a:defRPr sz="1800" b="0" i="0" u="none" strike="noStrike" cap="none">
                <a:solidFill>
                  <a:srgbClr val="FEFEFE"/>
                </a:solidFill>
                <a:latin typeface="Source Sans Pro"/>
                <a:ea typeface="Source Sans Pro"/>
                <a:cs typeface="Source Sans Pro"/>
                <a:sym typeface="Source Sans Pro"/>
              </a:defRPr>
            </a:lvl8pPr>
            <a:lvl9pPr marL="4114800" marR="0" lvl="8" indent="-354328" algn="l" rtl="0">
              <a:lnSpc>
                <a:spcPct val="100000"/>
              </a:lnSpc>
              <a:spcBef>
                <a:spcPts val="360"/>
              </a:spcBef>
              <a:spcAft>
                <a:spcPts val="0"/>
              </a:spcAft>
              <a:buClr>
                <a:srgbClr val="FFB266"/>
              </a:buClr>
              <a:buSzPts val="1980"/>
              <a:buFont typeface="Noto Sans Symbols"/>
              <a:buChar char="●"/>
              <a:defRPr sz="1800" b="0" i="0" u="none" strike="noStrike" cap="none">
                <a:solidFill>
                  <a:srgbClr val="FEFEFE"/>
                </a:solidFill>
                <a:latin typeface="Source Sans Pro"/>
                <a:ea typeface="Source Sans Pro"/>
                <a:cs typeface="Source Sans Pro"/>
                <a:sym typeface="Source Sans Pro"/>
              </a:defRPr>
            </a:lvl9pPr>
          </a:lstStyle>
          <a:p>
            <a:endParaRPr/>
          </a:p>
        </p:txBody>
      </p:sp>
      <p:sp>
        <p:nvSpPr>
          <p:cNvPr id="12" name="Shape 12"/>
          <p:cNvSpPr txBox="1">
            <a:spLocks noGrp="1"/>
          </p:cNvSpPr>
          <p:nvPr>
            <p:ph type="dt" idx="10"/>
          </p:nvPr>
        </p:nvSpPr>
        <p:spPr>
          <a:xfrm>
            <a:off x="7506446" y="6275669"/>
            <a:ext cx="2844800" cy="365125"/>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chemeClr val="dk1"/>
              </a:buClr>
              <a:buSzPts val="1200"/>
              <a:buFont typeface="Source Sans Pro"/>
              <a:buNone/>
              <a:defRPr sz="12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2pPr>
            <a:lvl3pPr marR="0" lvl="2"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3pPr>
            <a:lvl4pPr marR="0" lvl="3"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4pPr>
            <a:lvl5pPr marR="0" lvl="4"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5pPr>
            <a:lvl6pPr marR="0" lvl="5"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6pPr>
            <a:lvl7pPr marR="0" lvl="6"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7pPr>
            <a:lvl8pPr marR="0" lvl="7"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8pPr>
            <a:lvl9pPr marR="0" lvl="8"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9pPr>
          </a:lstStyle>
          <a:p>
            <a:endParaRPr/>
          </a:p>
        </p:txBody>
      </p:sp>
      <p:sp>
        <p:nvSpPr>
          <p:cNvPr id="13" name="Shape 13"/>
          <p:cNvSpPr txBox="1">
            <a:spLocks noGrp="1"/>
          </p:cNvSpPr>
          <p:nvPr>
            <p:ph type="ftr" idx="11"/>
          </p:nvPr>
        </p:nvSpPr>
        <p:spPr>
          <a:xfrm>
            <a:off x="352611" y="6275669"/>
            <a:ext cx="6454587"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1200"/>
              <a:buFont typeface="Source Sans Pro"/>
              <a:buNone/>
              <a:defRPr sz="12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2pPr>
            <a:lvl3pPr marR="0" lvl="2"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3pPr>
            <a:lvl4pPr marR="0" lvl="3"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4pPr>
            <a:lvl5pPr marR="0" lvl="4"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5pPr>
            <a:lvl6pPr marR="0" lvl="5"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6pPr>
            <a:lvl7pPr marR="0" lvl="6"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7pPr>
            <a:lvl8pPr marR="0" lvl="7"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8pPr>
            <a:lvl9pPr marR="0" lvl="8" algn="l"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9pPr>
          </a:lstStyle>
          <a:p>
            <a:endParaRPr/>
          </a:p>
        </p:txBody>
      </p:sp>
      <p:sp>
        <p:nvSpPr>
          <p:cNvPr id="14" name="Shape 14"/>
          <p:cNvSpPr txBox="1">
            <a:spLocks noGrp="1"/>
          </p:cNvSpPr>
          <p:nvPr>
            <p:ph type="sldNum" idx="12"/>
          </p:nvPr>
        </p:nvSpPr>
        <p:spPr>
          <a:xfrm>
            <a:off x="10530540" y="6275669"/>
            <a:ext cx="1320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chemeClr val="dk1"/>
              </a:buClr>
              <a:buSzPts val="900"/>
              <a:buFont typeface="Source Sans Pro"/>
              <a:buNone/>
              <a:defRPr sz="3600" b="0" i="0" u="none" strike="noStrike" cap="none">
                <a:solidFill>
                  <a:schemeClr val="dk1"/>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NUL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png"/><Relationship Id="rId5" Type="http://schemas.openxmlformats.org/officeDocument/2006/relationships/image" Target="../media/image7.jpg"/><Relationship Id="rId6" Type="http://schemas.openxmlformats.org/officeDocument/2006/relationships/image" Target="../media/image8.jpg"/><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ctrTitle"/>
          </p:nvPr>
        </p:nvSpPr>
        <p:spPr>
          <a:xfrm>
            <a:off x="1763894" y="1524000"/>
            <a:ext cx="8664211" cy="1724866"/>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accent1"/>
              </a:buClr>
              <a:buSzPts val="1150"/>
              <a:buFont typeface="Source Sans Pro"/>
              <a:buNone/>
            </a:pPr>
            <a:r>
              <a:rPr lang="en-US" sz="4600" b="0" i="0" u="none" strike="noStrike" cap="none">
                <a:solidFill>
                  <a:schemeClr val="accent1"/>
                </a:solidFill>
                <a:latin typeface="Source Sans Pro"/>
                <a:ea typeface="Source Sans Pro"/>
                <a:cs typeface="Source Sans Pro"/>
                <a:sym typeface="Source Sans Pro"/>
              </a:rPr>
              <a:t>Faith In Action’s Accompaniment Project Training</a:t>
            </a:r>
            <a:endParaRPr/>
          </a:p>
        </p:txBody>
      </p:sp>
      <p:sp>
        <p:nvSpPr>
          <p:cNvPr id="102" name="Shape 102"/>
          <p:cNvSpPr txBox="1">
            <a:spLocks noGrp="1"/>
          </p:cNvSpPr>
          <p:nvPr>
            <p:ph type="subTitle" idx="1"/>
          </p:nvPr>
        </p:nvSpPr>
        <p:spPr>
          <a:xfrm>
            <a:off x="1763894" y="3299012"/>
            <a:ext cx="8664211" cy="91664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B266"/>
              </a:buClr>
              <a:buSzPts val="450"/>
              <a:buFont typeface="Noto Sans Symbols"/>
              <a:buNone/>
            </a:pPr>
            <a:r>
              <a:rPr lang="en-US" sz="1800" b="0" i="0" u="none" strike="noStrike" cap="none">
                <a:solidFill>
                  <a:srgbClr val="103154"/>
                </a:solidFill>
                <a:latin typeface="Source Sans Pro"/>
                <a:ea typeface="Source Sans Pro"/>
                <a:cs typeface="Source Sans Pro"/>
                <a:sym typeface="Source Sans Pro"/>
              </a:rPr>
              <a:t>April 25th, 2017</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609600" y="2187913"/>
            <a:ext cx="10972799" cy="2474608"/>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accent1"/>
              </a:buClr>
              <a:buSzPts val="1150"/>
              <a:buFont typeface="Source Sans Pro"/>
              <a:buNone/>
            </a:pPr>
            <a:r>
              <a:rPr lang="en-US" sz="4600" b="0" i="0" u="none" strike="noStrike" cap="none">
                <a:solidFill>
                  <a:schemeClr val="accent1"/>
                </a:solidFill>
                <a:latin typeface="Source Sans Pro"/>
                <a:ea typeface="Source Sans Pro"/>
                <a:cs typeface="Source Sans Pro"/>
                <a:sym typeface="Source Sans Pro"/>
              </a:rPr>
              <a:t>Immigrants in deportation proceedings have a right to legal counsel.</a:t>
            </a: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609600" y="2570942"/>
            <a:ext cx="10972799" cy="1757347"/>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accent1"/>
              </a:buClr>
              <a:buSzPts val="1150"/>
              <a:buFont typeface="Source Sans Pro"/>
              <a:buNone/>
            </a:pPr>
            <a:r>
              <a:rPr lang="en-US" sz="4600" b="0" i="0" u="none" strike="noStrike" cap="none">
                <a:solidFill>
                  <a:schemeClr val="accent1"/>
                </a:solidFill>
                <a:latin typeface="Source Sans Pro"/>
                <a:ea typeface="Source Sans Pro"/>
                <a:cs typeface="Source Sans Pro"/>
                <a:sym typeface="Source Sans Pro"/>
              </a:rPr>
              <a:t>ICE is not allowed to conduct raids on churches, schools, or health centers.</a:t>
            </a: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609600" y="2313621"/>
            <a:ext cx="10972799" cy="2248631"/>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accent1"/>
              </a:buClr>
              <a:buSzPts val="1150"/>
              <a:buFont typeface="Source Sans Pro"/>
              <a:buNone/>
            </a:pPr>
            <a:r>
              <a:rPr lang="en-US" sz="4600" b="0" i="0" u="none" strike="noStrike" cap="none">
                <a:solidFill>
                  <a:schemeClr val="accent1"/>
                </a:solidFill>
                <a:latin typeface="Source Sans Pro"/>
                <a:ea typeface="Source Sans Pro"/>
                <a:cs typeface="Source Sans Pro"/>
                <a:sym typeface="Source Sans Pro"/>
              </a:rPr>
              <a:t>Local police and local jails can decide whether or how they will use local resources to enforce immigration law.</a:t>
            </a:r>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626310" y="2609218"/>
            <a:ext cx="10972799" cy="1652225"/>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accent1"/>
              </a:buClr>
              <a:buSzPts val="1150"/>
              <a:buFont typeface="Source Sans Pro"/>
              <a:buNone/>
            </a:pPr>
            <a:r>
              <a:rPr lang="en-US" sz="4600" b="0" i="0" u="none" strike="noStrike" cap="none">
                <a:solidFill>
                  <a:schemeClr val="accent1"/>
                </a:solidFill>
                <a:latin typeface="Source Sans Pro"/>
                <a:ea typeface="Source Sans Pro"/>
                <a:cs typeface="Source Sans Pro"/>
                <a:sym typeface="Source Sans Pro"/>
              </a:rPr>
              <a:t>About two million individuals were deported under President Obama.</a:t>
            </a: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732366" y="2403144"/>
            <a:ext cx="10742084" cy="1362075"/>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accent1"/>
              </a:buClr>
              <a:buSzPts val="1150"/>
              <a:buFont typeface="Source Sans Pro"/>
              <a:buNone/>
            </a:pPr>
            <a:r>
              <a:rPr lang="en-US" sz="4600" b="1" i="0" u="none" strike="noStrike" cap="none">
                <a:solidFill>
                  <a:schemeClr val="accent1"/>
                </a:solidFill>
                <a:latin typeface="Source Sans Pro"/>
                <a:ea typeface="Source Sans Pro"/>
                <a:cs typeface="Source Sans Pro"/>
                <a:sym typeface="Source Sans Pro"/>
              </a:rPr>
              <a:t>During the Accompaniment: What to Expect</a:t>
            </a:r>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838200" y="2094807"/>
            <a:ext cx="10515600" cy="3258589"/>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FFB266"/>
              </a:buClr>
              <a:buSzPts val="3080"/>
              <a:buFont typeface="Noto Sans Symbols"/>
              <a:buNone/>
            </a:pPr>
            <a:r>
              <a:rPr lang="en-US" sz="2800" b="0" i="0" u="none" strike="noStrike" cap="none">
                <a:solidFill>
                  <a:srgbClr val="1D62AB"/>
                </a:solidFill>
                <a:latin typeface="Source Sans Pro"/>
                <a:ea typeface="Source Sans Pro"/>
                <a:cs typeface="Source Sans Pro"/>
                <a:sym typeface="Source Sans Pro"/>
              </a:rPr>
              <a:t>The root of </a:t>
            </a:r>
            <a:r>
              <a:rPr lang="en-US" sz="2800" b="0" i="1" u="none" strike="noStrike" cap="none">
                <a:solidFill>
                  <a:srgbClr val="1D62AB"/>
                </a:solidFill>
                <a:latin typeface="Source Sans Pro"/>
                <a:ea typeface="Source Sans Pro"/>
                <a:cs typeface="Source Sans Pro"/>
                <a:sym typeface="Source Sans Pro"/>
              </a:rPr>
              <a:t>acompañamiento</a:t>
            </a:r>
            <a:r>
              <a:rPr lang="en-US" sz="2800" b="0" i="0" u="none" strike="noStrike" cap="none">
                <a:solidFill>
                  <a:srgbClr val="1D62AB"/>
                </a:solidFill>
                <a:latin typeface="Source Sans Pro"/>
                <a:ea typeface="Source Sans Pro"/>
                <a:cs typeface="Source Sans Pro"/>
                <a:sym typeface="Source Sans Pro"/>
              </a:rPr>
              <a:t> is </a:t>
            </a:r>
            <a:r>
              <a:rPr lang="en-US" sz="2800" b="0" i="1" u="none" strike="noStrike" cap="none">
                <a:solidFill>
                  <a:srgbClr val="1D62AB"/>
                </a:solidFill>
                <a:latin typeface="Source Sans Pro"/>
                <a:ea typeface="Source Sans Pro"/>
                <a:cs typeface="Source Sans Pro"/>
                <a:sym typeface="Source Sans Pro"/>
              </a:rPr>
              <a:t>compañero</a:t>
            </a:r>
            <a:r>
              <a:rPr lang="en-US" sz="2800" b="0" i="0" u="none" strike="noStrike" cap="none">
                <a:solidFill>
                  <a:srgbClr val="1D62AB"/>
                </a:solidFill>
                <a:latin typeface="Source Sans Pro"/>
                <a:ea typeface="Source Sans Pro"/>
                <a:cs typeface="Source Sans Pro"/>
                <a:sym typeface="Source Sans Pro"/>
              </a:rPr>
              <a:t> or friend (</a:t>
            </a:r>
            <a:r>
              <a:rPr lang="en-US" sz="2800" b="0" i="0" u="sng" strike="noStrike" cap="none">
                <a:solidFill>
                  <a:schemeClr val="hlink"/>
                </a:solidFill>
                <a:latin typeface="Source Sans Pro"/>
                <a:ea typeface="Source Sans Pro"/>
                <a:cs typeface="Source Sans Pro"/>
                <a:sym typeface="Source Sans Pro"/>
                <a:hlinkClick r:id="rId3" invalidUrl="http://jspp.psychopen.eu/article/view/103/html&quot; /l &quot;r11"/>
              </a:rPr>
              <a:t>Goizueta, 1995</a:t>
            </a:r>
            <a:r>
              <a:rPr lang="en-US" sz="2800" b="0" i="0" u="none" strike="noStrike" cap="none">
                <a:solidFill>
                  <a:srgbClr val="1D62AB"/>
                </a:solidFill>
                <a:latin typeface="Source Sans Pro"/>
                <a:ea typeface="Source Sans Pro"/>
                <a:cs typeface="Source Sans Pro"/>
                <a:sym typeface="Source Sans Pro"/>
              </a:rPr>
              <a:t>). It draws from the Latin </a:t>
            </a:r>
            <a:r>
              <a:rPr lang="en-US" sz="2800" b="1" i="1" u="sng" strike="noStrike" cap="none">
                <a:solidFill>
                  <a:srgbClr val="1D62AB"/>
                </a:solidFill>
                <a:latin typeface="Source Sans Pro"/>
                <a:ea typeface="Source Sans Pro"/>
                <a:cs typeface="Source Sans Pro"/>
                <a:sym typeface="Source Sans Pro"/>
              </a:rPr>
              <a:t>ad cum panis,</a:t>
            </a:r>
            <a:r>
              <a:rPr lang="en-US" sz="2800" b="0" i="0" u="none" strike="noStrike" cap="none">
                <a:solidFill>
                  <a:srgbClr val="1D62AB"/>
                </a:solidFill>
                <a:latin typeface="Source Sans Pro"/>
                <a:ea typeface="Source Sans Pro"/>
                <a:cs typeface="Source Sans Pro"/>
                <a:sym typeface="Source Sans Pro"/>
              </a:rPr>
              <a:t> to break bread with one another.  Accompaniment often, though not exclusively, occurs in communities that are struggling with various collective traumas, including poverty, violence, forced migration, racism, and environmental assault. While accompaniment of one by another in times of difficulty crosses all cultural and economic groups.</a:t>
            </a:r>
            <a:endParaRPr sz="2800" b="0" i="0" u="none" strike="noStrike" cap="none">
              <a:solidFill>
                <a:srgbClr val="1D62AB"/>
              </a:solidFill>
              <a:latin typeface="Source Sans Pro"/>
              <a:ea typeface="Source Sans Pro"/>
              <a:cs typeface="Source Sans Pro"/>
              <a:sym typeface="Source Sans Pro"/>
            </a:endParaRPr>
          </a:p>
        </p:txBody>
      </p:sp>
      <p:sp>
        <p:nvSpPr>
          <p:cNvPr id="188" name="Shape 188"/>
          <p:cNvSpPr txBox="1">
            <a:spLocks noGrp="1"/>
          </p:cNvSpPr>
          <p:nvPr>
            <p:ph type="title"/>
          </p:nvPr>
        </p:nvSpPr>
        <p:spPr>
          <a:xfrm>
            <a:off x="721822" y="1150735"/>
            <a:ext cx="10515600" cy="1325563"/>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accent1"/>
              </a:buClr>
              <a:buSzPts val="4600"/>
              <a:buFont typeface="Source Sans Pro"/>
              <a:buNone/>
            </a:pPr>
            <a:r>
              <a:rPr lang="en-US" sz="4600" b="0" i="0" u="none" strike="noStrike" cap="none">
                <a:solidFill>
                  <a:schemeClr val="accent1"/>
                </a:solidFill>
                <a:latin typeface="Source Sans Pro"/>
                <a:ea typeface="Source Sans Pro"/>
                <a:cs typeface="Source Sans Pro"/>
                <a:sym typeface="Source Sans Pro"/>
              </a:rPr>
              <a:t>Accompaniment - Acompañamiento </a:t>
            </a:r>
            <a:br>
              <a:rPr lang="en-US" sz="4600" b="0" i="0" u="none" strike="noStrike" cap="none">
                <a:solidFill>
                  <a:schemeClr val="accent1"/>
                </a:solidFill>
                <a:latin typeface="Source Sans Pro"/>
                <a:ea typeface="Source Sans Pro"/>
                <a:cs typeface="Source Sans Pro"/>
                <a:sym typeface="Source Sans Pro"/>
              </a:rPr>
            </a:br>
            <a:endParaRPr sz="4600" b="0" i="0" u="none" strike="noStrike" cap="none">
              <a:solidFill>
                <a:schemeClr val="accent1"/>
              </a:solidFill>
              <a:latin typeface="Source Sans Pro"/>
              <a:ea typeface="Source Sans Pro"/>
              <a:cs typeface="Source Sans Pro"/>
              <a:sym typeface="Source Sans Pr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158581" y="247846"/>
            <a:ext cx="8661862" cy="1325563"/>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accent1"/>
              </a:buClr>
              <a:buSzPts val="5400"/>
              <a:buFont typeface="Source Sans Pro"/>
              <a:buNone/>
            </a:pPr>
            <a:r>
              <a:rPr lang="en-US" sz="5400" b="0" i="0" u="none" strike="noStrike" cap="none">
                <a:solidFill>
                  <a:schemeClr val="accent1"/>
                </a:solidFill>
                <a:latin typeface="Source Sans Pro"/>
                <a:ea typeface="Source Sans Pro"/>
                <a:cs typeface="Source Sans Pro"/>
                <a:sym typeface="Source Sans Pro"/>
              </a:rPr>
              <a:t>Our Experience:</a:t>
            </a:r>
            <a:endParaRPr sz="5400" b="0" i="0" u="none" strike="noStrike" cap="none">
              <a:solidFill>
                <a:schemeClr val="accent1"/>
              </a:solidFill>
              <a:latin typeface="Source Sans Pro"/>
              <a:ea typeface="Source Sans Pro"/>
              <a:cs typeface="Source Sans Pro"/>
              <a:sym typeface="Source Sans Pro"/>
            </a:endParaRPr>
          </a:p>
        </p:txBody>
      </p:sp>
      <p:pic>
        <p:nvPicPr>
          <p:cNvPr id="195" name="Shape 195"/>
          <p:cNvPicPr preferRelativeResize="0"/>
          <p:nvPr/>
        </p:nvPicPr>
        <p:blipFill rotWithShape="1">
          <a:blip r:embed="rId3">
            <a:alphaModFix/>
          </a:blip>
          <a:srcRect/>
          <a:stretch/>
        </p:blipFill>
        <p:spPr>
          <a:xfrm>
            <a:off x="7222627" y="1762299"/>
            <a:ext cx="4246503" cy="4225752"/>
          </a:xfrm>
          <a:prstGeom prst="rect">
            <a:avLst/>
          </a:prstGeom>
          <a:noFill/>
          <a:ln>
            <a:noFill/>
          </a:ln>
        </p:spPr>
      </p:pic>
      <p:pic>
        <p:nvPicPr>
          <p:cNvPr id="196" name="Shape 196"/>
          <p:cNvPicPr preferRelativeResize="0"/>
          <p:nvPr/>
        </p:nvPicPr>
        <p:blipFill rotWithShape="1">
          <a:blip r:embed="rId4">
            <a:alphaModFix/>
          </a:blip>
          <a:srcRect/>
          <a:stretch/>
        </p:blipFill>
        <p:spPr>
          <a:xfrm>
            <a:off x="838200" y="3008313"/>
            <a:ext cx="4649226" cy="348373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grpSp>
        <p:nvGrpSpPr>
          <p:cNvPr id="202" name="Shape 202"/>
          <p:cNvGrpSpPr/>
          <p:nvPr/>
        </p:nvGrpSpPr>
        <p:grpSpPr>
          <a:xfrm>
            <a:off x="230499" y="1582137"/>
            <a:ext cx="11590694" cy="4670446"/>
            <a:chOff x="230498" y="5311"/>
            <a:chExt cx="11590694" cy="4670446"/>
          </a:xfrm>
        </p:grpSpPr>
        <p:sp>
          <p:nvSpPr>
            <p:cNvPr id="203" name="Shape 203"/>
            <p:cNvSpPr/>
            <p:nvPr/>
          </p:nvSpPr>
          <p:spPr>
            <a:xfrm rot="5400000">
              <a:off x="726144" y="2762473"/>
              <a:ext cx="1142566" cy="2133859"/>
            </a:xfrm>
            <a:prstGeom prst="corner">
              <a:avLst>
                <a:gd name="adj1" fmla="val 16120"/>
                <a:gd name="adj2" fmla="val 16110"/>
              </a:avLst>
            </a:prstGeom>
            <a:gradFill>
              <a:gsLst>
                <a:gs pos="0">
                  <a:srgbClr val="FF7C00"/>
                </a:gs>
                <a:gs pos="100000">
                  <a:srgbClr val="FF9F63"/>
                </a:gs>
              </a:gsLst>
              <a:lin ang="16200000" scaled="0"/>
            </a:gradFill>
            <a:ln w="9525" cap="flat" cmpd="sng">
              <a:solidFill>
                <a:srgbClr val="FE7D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4" name="Shape 204"/>
            <p:cNvSpPr/>
            <p:nvPr/>
          </p:nvSpPr>
          <p:spPr>
            <a:xfrm>
              <a:off x="537368" y="3559645"/>
              <a:ext cx="2144625" cy="1116112"/>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5" name="Shape 205"/>
            <p:cNvSpPr txBox="1"/>
            <p:nvPr/>
          </p:nvSpPr>
          <p:spPr>
            <a:xfrm>
              <a:off x="537368" y="3559645"/>
              <a:ext cx="2144625" cy="1116112"/>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Relationship: </a:t>
              </a:r>
              <a:r>
                <a:rPr lang="en-US" sz="1600" b="0" i="0" u="none" strike="noStrike" cap="none">
                  <a:solidFill>
                    <a:srgbClr val="000000"/>
                  </a:solidFill>
                  <a:latin typeface="Arial"/>
                  <a:ea typeface="Arial"/>
                  <a:cs typeface="Arial"/>
                  <a:sym typeface="Arial"/>
                </a:rPr>
                <a:t>ID families who need and want accompaniment, then take time to assess the families’ needs </a:t>
              </a:r>
              <a:endParaRPr sz="1600" b="0" i="0" u="none" strike="noStrike" cap="none">
                <a:solidFill>
                  <a:srgbClr val="000000"/>
                </a:solidFill>
                <a:latin typeface="Arial"/>
                <a:ea typeface="Arial"/>
                <a:cs typeface="Arial"/>
                <a:sym typeface="Arial"/>
              </a:endParaRPr>
            </a:p>
          </p:txBody>
        </p:sp>
        <p:sp>
          <p:nvSpPr>
            <p:cNvPr id="206" name="Shape 206"/>
            <p:cNvSpPr/>
            <p:nvPr/>
          </p:nvSpPr>
          <p:spPr>
            <a:xfrm>
              <a:off x="1766958" y="3497960"/>
              <a:ext cx="240243" cy="240243"/>
            </a:xfrm>
            <a:prstGeom prst="triangle">
              <a:avLst>
                <a:gd name="adj" fmla="val 100000"/>
              </a:avLst>
            </a:prstGeom>
            <a:gradFill>
              <a:gsLst>
                <a:gs pos="0">
                  <a:srgbClr val="FF7C00"/>
                </a:gs>
                <a:gs pos="100000">
                  <a:srgbClr val="FF9F63"/>
                </a:gs>
              </a:gsLst>
              <a:lin ang="16200000" scaled="0"/>
            </a:gradFill>
            <a:ln w="9525" cap="flat" cmpd="sng">
              <a:solidFill>
                <a:srgbClr val="FE7D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7" name="Shape 207"/>
            <p:cNvSpPr/>
            <p:nvPr/>
          </p:nvSpPr>
          <p:spPr>
            <a:xfrm rot="5400000">
              <a:off x="2720852" y="2698526"/>
              <a:ext cx="1746973" cy="2011820"/>
            </a:xfrm>
            <a:prstGeom prst="corner">
              <a:avLst>
                <a:gd name="adj1" fmla="val 16120"/>
                <a:gd name="adj2" fmla="val 16110"/>
              </a:avLst>
            </a:prstGeom>
            <a:gradFill>
              <a:gsLst>
                <a:gs pos="0">
                  <a:srgbClr val="FF7C00"/>
                </a:gs>
                <a:gs pos="100000">
                  <a:srgbClr val="FF9F63"/>
                </a:gs>
              </a:gsLst>
              <a:lin ang="16200000" scaled="0"/>
            </a:gradFill>
            <a:ln w="9525" cap="flat" cmpd="sng">
              <a:solidFill>
                <a:srgbClr val="FE7D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8" name="Shape 208"/>
            <p:cNvSpPr/>
            <p:nvPr/>
          </p:nvSpPr>
          <p:spPr>
            <a:xfrm>
              <a:off x="3114893" y="3297405"/>
              <a:ext cx="2122393" cy="1176694"/>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9" name="Shape 209"/>
            <p:cNvSpPr txBox="1"/>
            <p:nvPr/>
          </p:nvSpPr>
          <p:spPr>
            <a:xfrm>
              <a:off x="3114893" y="3297405"/>
              <a:ext cx="2122393" cy="1176694"/>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Understand the legal case: Talk with the attorney (or find them an attorney)</a:t>
              </a:r>
              <a:endParaRPr sz="2000" b="0" i="0" u="none" strike="noStrike" cap="none">
                <a:solidFill>
                  <a:srgbClr val="000000"/>
                </a:solidFill>
                <a:latin typeface="Arial"/>
                <a:ea typeface="Arial"/>
                <a:cs typeface="Arial"/>
                <a:sym typeface="Arial"/>
              </a:endParaRPr>
            </a:p>
          </p:txBody>
        </p:sp>
        <p:sp>
          <p:nvSpPr>
            <p:cNvPr id="210" name="Shape 210"/>
            <p:cNvSpPr/>
            <p:nvPr/>
          </p:nvSpPr>
          <p:spPr>
            <a:xfrm>
              <a:off x="4062106" y="3071082"/>
              <a:ext cx="240243" cy="240243"/>
            </a:xfrm>
            <a:prstGeom prst="triangle">
              <a:avLst>
                <a:gd name="adj" fmla="val 100000"/>
              </a:avLst>
            </a:prstGeom>
            <a:gradFill>
              <a:gsLst>
                <a:gs pos="0">
                  <a:srgbClr val="FF7C00"/>
                </a:gs>
                <a:gs pos="100000">
                  <a:srgbClr val="FF9F63"/>
                </a:gs>
              </a:gsLst>
              <a:lin ang="16200000" scaled="0"/>
            </a:gradFill>
            <a:ln w="9525" cap="flat" cmpd="sng">
              <a:solidFill>
                <a:srgbClr val="FE7D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1" name="Shape 211"/>
            <p:cNvSpPr/>
            <p:nvPr/>
          </p:nvSpPr>
          <p:spPr>
            <a:xfrm rot="5400000">
              <a:off x="5028047" y="1637062"/>
              <a:ext cx="1997351" cy="2106977"/>
            </a:xfrm>
            <a:prstGeom prst="corner">
              <a:avLst>
                <a:gd name="adj1" fmla="val 16120"/>
                <a:gd name="adj2" fmla="val 16110"/>
              </a:avLst>
            </a:prstGeom>
            <a:gradFill>
              <a:gsLst>
                <a:gs pos="0">
                  <a:srgbClr val="FF7C00"/>
                </a:gs>
                <a:gs pos="100000">
                  <a:srgbClr val="FF9F63"/>
                </a:gs>
              </a:gsLst>
              <a:lin ang="16200000" scaled="0"/>
            </a:gradFill>
            <a:ln w="9525" cap="flat" cmpd="sng">
              <a:solidFill>
                <a:srgbClr val="FE7D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2" name="Shape 212"/>
            <p:cNvSpPr/>
            <p:nvPr/>
          </p:nvSpPr>
          <p:spPr>
            <a:xfrm>
              <a:off x="5338680" y="2216734"/>
              <a:ext cx="2508977" cy="1116112"/>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3" name="Shape 213"/>
            <p:cNvSpPr txBox="1"/>
            <p:nvPr/>
          </p:nvSpPr>
          <p:spPr>
            <a:xfrm>
              <a:off x="5338680" y="2216734"/>
              <a:ext cx="2508977" cy="1116112"/>
            </a:xfrm>
            <a:prstGeom prst="rect">
              <a:avLst/>
            </a:prstGeom>
            <a:noFill/>
            <a:ln>
              <a:noFill/>
            </a:ln>
          </p:spPr>
          <p:txBody>
            <a:bodyPr spcFirstLastPara="1" wrap="square" lIns="121900" tIns="121900" rIns="121900" bIns="121900" anchor="t" anchorCtr="0">
              <a:noAutofit/>
            </a:bodyPr>
            <a:lstStyle/>
            <a:p>
              <a:pPr marL="0" marR="0" lvl="0" indent="0" algn="l" rtl="0">
                <a:lnSpc>
                  <a:spcPct val="90000"/>
                </a:lnSpc>
                <a:spcBef>
                  <a:spcPts val="0"/>
                </a:spcBef>
                <a:spcAft>
                  <a:spcPts val="0"/>
                </a:spcAft>
                <a:buClr>
                  <a:srgbClr val="000000"/>
                </a:buClr>
                <a:buSzPts val="3200"/>
                <a:buFont typeface="Arial"/>
                <a:buNone/>
              </a:pPr>
              <a:r>
                <a:rPr lang="en-US" sz="3200" b="0" i="0" u="none" strike="noStrike" cap="none">
                  <a:solidFill>
                    <a:srgbClr val="000000"/>
                  </a:solidFill>
                  <a:latin typeface="Arial"/>
                  <a:ea typeface="Arial"/>
                  <a:cs typeface="Arial"/>
                  <a:sym typeface="Arial"/>
                </a:rPr>
                <a:t>Walk together in public: </a:t>
              </a:r>
              <a:endParaRPr/>
            </a:p>
            <a:p>
              <a:pPr marL="0" marR="0" lvl="0" indent="0" algn="l" rtl="0">
                <a:lnSpc>
                  <a:spcPct val="90000"/>
                </a:lnSpc>
                <a:spcBef>
                  <a:spcPts val="112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Present them to the congregations, go to their court hearings, check ins, etc</a:t>
              </a:r>
              <a:endParaRPr sz="1600" b="0" i="0" u="none" strike="noStrike" cap="none">
                <a:solidFill>
                  <a:srgbClr val="000000"/>
                </a:solidFill>
                <a:latin typeface="Arial"/>
                <a:ea typeface="Arial"/>
                <a:cs typeface="Arial"/>
                <a:sym typeface="Arial"/>
              </a:endParaRPr>
            </a:p>
          </p:txBody>
        </p:sp>
        <p:sp>
          <p:nvSpPr>
            <p:cNvPr id="214" name="Shape 214"/>
            <p:cNvSpPr/>
            <p:nvPr/>
          </p:nvSpPr>
          <p:spPr>
            <a:xfrm>
              <a:off x="6595486" y="2454546"/>
              <a:ext cx="240243" cy="240243"/>
            </a:xfrm>
            <a:prstGeom prst="triangle">
              <a:avLst>
                <a:gd name="adj" fmla="val 100000"/>
              </a:avLst>
            </a:prstGeom>
            <a:gradFill>
              <a:gsLst>
                <a:gs pos="0">
                  <a:srgbClr val="FF7C00"/>
                </a:gs>
                <a:gs pos="100000">
                  <a:srgbClr val="FF9F63"/>
                </a:gs>
              </a:gsLst>
              <a:lin ang="16200000" scaled="0"/>
            </a:gradFill>
            <a:ln w="9525" cap="flat" cmpd="sng">
              <a:solidFill>
                <a:srgbClr val="FE7D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5" name="Shape 215"/>
            <p:cNvSpPr/>
            <p:nvPr/>
          </p:nvSpPr>
          <p:spPr>
            <a:xfrm rot="5400000">
              <a:off x="7145470" y="1373620"/>
              <a:ext cx="2225962" cy="1655152"/>
            </a:xfrm>
            <a:prstGeom prst="corner">
              <a:avLst>
                <a:gd name="adj1" fmla="val 16120"/>
                <a:gd name="adj2" fmla="val 16110"/>
              </a:avLst>
            </a:prstGeom>
            <a:gradFill>
              <a:gsLst>
                <a:gs pos="0">
                  <a:srgbClr val="FF7C00"/>
                </a:gs>
                <a:gs pos="100000">
                  <a:srgbClr val="FF9F63"/>
                </a:gs>
              </a:gsLst>
              <a:lin ang="16200000" scaled="0"/>
            </a:gradFill>
            <a:ln w="9525" cap="flat" cmpd="sng">
              <a:solidFill>
                <a:srgbClr val="FE7D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6" name="Shape 216"/>
            <p:cNvSpPr/>
            <p:nvPr/>
          </p:nvSpPr>
          <p:spPr>
            <a:xfrm>
              <a:off x="7629349" y="1370134"/>
              <a:ext cx="2058105" cy="2090098"/>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7" name="Shape 217"/>
            <p:cNvSpPr txBox="1"/>
            <p:nvPr/>
          </p:nvSpPr>
          <p:spPr>
            <a:xfrm>
              <a:off x="7629349" y="1370134"/>
              <a:ext cx="2058105" cy="2090098"/>
            </a:xfrm>
            <a:prstGeom prst="rect">
              <a:avLst/>
            </a:prstGeom>
            <a:noFill/>
            <a:ln>
              <a:noFill/>
            </a:ln>
          </p:spPr>
          <p:txBody>
            <a:bodyPr spcFirstLastPara="1" wrap="square" lIns="121900" tIns="121900" rIns="121900" bIns="121900" anchor="t" anchorCtr="0">
              <a:noAutofit/>
            </a:bodyPr>
            <a:lstStyle/>
            <a:p>
              <a:pPr marL="0" marR="0" lvl="0" indent="0" algn="l" rtl="0">
                <a:lnSpc>
                  <a:spcPct val="90000"/>
                </a:lnSpc>
                <a:spcBef>
                  <a:spcPts val="0"/>
                </a:spcBef>
                <a:spcAft>
                  <a:spcPts val="0"/>
                </a:spcAft>
                <a:buClr>
                  <a:srgbClr val="000000"/>
                </a:buClr>
                <a:buSzPts val="3200"/>
                <a:buFont typeface="Arial"/>
                <a:buNone/>
              </a:pPr>
              <a:r>
                <a:rPr lang="en-US" sz="3200" b="0" i="0" u="none" strike="noStrike" cap="none">
                  <a:solidFill>
                    <a:srgbClr val="000000"/>
                  </a:solidFill>
                  <a:latin typeface="Arial"/>
                  <a:ea typeface="Arial"/>
                  <a:cs typeface="Arial"/>
                  <a:sym typeface="Arial"/>
                </a:rPr>
                <a:t>Public campaign </a:t>
              </a:r>
              <a:r>
                <a:rPr lang="en-US" sz="1800" b="0" i="0" u="none" strike="noStrike" cap="none">
                  <a:solidFill>
                    <a:srgbClr val="000000"/>
                  </a:solidFill>
                  <a:latin typeface="Arial"/>
                  <a:ea typeface="Arial"/>
                  <a:cs typeface="Arial"/>
                  <a:sym typeface="Arial"/>
                </a:rPr>
                <a:t>(if nessesary): vigils, online petitions, actions, Press events, etc.</a:t>
              </a:r>
              <a:endParaRPr sz="1800" b="0" i="0" u="none" strike="noStrike" cap="none">
                <a:solidFill>
                  <a:srgbClr val="000000"/>
                </a:solidFill>
                <a:latin typeface="Arial"/>
                <a:ea typeface="Arial"/>
                <a:cs typeface="Arial"/>
                <a:sym typeface="Arial"/>
              </a:endParaRPr>
            </a:p>
          </p:txBody>
        </p:sp>
        <p:sp>
          <p:nvSpPr>
            <p:cNvPr id="218" name="Shape 218"/>
            <p:cNvSpPr/>
            <p:nvPr/>
          </p:nvSpPr>
          <p:spPr>
            <a:xfrm>
              <a:off x="8726218" y="1392179"/>
              <a:ext cx="240243" cy="240243"/>
            </a:xfrm>
            <a:prstGeom prst="triangle">
              <a:avLst>
                <a:gd name="adj" fmla="val 100000"/>
              </a:avLst>
            </a:prstGeom>
            <a:gradFill>
              <a:gsLst>
                <a:gs pos="0">
                  <a:srgbClr val="FF7C00"/>
                </a:gs>
                <a:gs pos="100000">
                  <a:srgbClr val="FF9F63"/>
                </a:gs>
              </a:gsLst>
              <a:lin ang="16200000" scaled="0"/>
            </a:gradFill>
            <a:ln w="9525" cap="flat" cmpd="sng">
              <a:solidFill>
                <a:srgbClr val="FE7D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9" name="Shape 219"/>
            <p:cNvSpPr/>
            <p:nvPr/>
          </p:nvSpPr>
          <p:spPr>
            <a:xfrm rot="5400000">
              <a:off x="9126999" y="306717"/>
              <a:ext cx="2229615" cy="1626803"/>
            </a:xfrm>
            <a:prstGeom prst="corner">
              <a:avLst>
                <a:gd name="adj1" fmla="val 16120"/>
                <a:gd name="adj2" fmla="val 16110"/>
              </a:avLst>
            </a:prstGeom>
            <a:gradFill>
              <a:gsLst>
                <a:gs pos="0">
                  <a:srgbClr val="FF7C00"/>
                </a:gs>
                <a:gs pos="100000">
                  <a:srgbClr val="FF9F63"/>
                </a:gs>
              </a:gsLst>
              <a:lin ang="16200000" scaled="0"/>
            </a:gradFill>
            <a:ln w="9525" cap="flat" cmpd="sng">
              <a:solidFill>
                <a:srgbClr val="FE7D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0" name="Shape 220"/>
            <p:cNvSpPr/>
            <p:nvPr/>
          </p:nvSpPr>
          <p:spPr>
            <a:xfrm>
              <a:off x="9656932" y="435423"/>
              <a:ext cx="2164259" cy="1908417"/>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1" name="Shape 221"/>
            <p:cNvSpPr txBox="1"/>
            <p:nvPr/>
          </p:nvSpPr>
          <p:spPr>
            <a:xfrm>
              <a:off x="9656932" y="435423"/>
              <a:ext cx="2164259" cy="1908417"/>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Non-violent resistance: </a:t>
              </a:r>
              <a:r>
                <a:rPr lang="en-US" sz="3200" b="1" i="0" u="none" strike="noStrike" cap="none">
                  <a:solidFill>
                    <a:srgbClr val="000000"/>
                  </a:solidFill>
                  <a:latin typeface="Arial"/>
                  <a:ea typeface="Arial"/>
                  <a:cs typeface="Arial"/>
                  <a:sym typeface="Arial"/>
                </a:rPr>
                <a:t>Sanctuary</a:t>
              </a:r>
              <a:endParaRPr sz="3200" b="1" i="0" u="none" strike="noStrike" cap="none">
                <a:solidFill>
                  <a:srgbClr val="000000"/>
                </a:solidFill>
                <a:latin typeface="Arial"/>
                <a:ea typeface="Arial"/>
                <a:cs typeface="Arial"/>
                <a:sym typeface="Arial"/>
              </a:endParaRPr>
            </a:p>
          </p:txBody>
        </p:sp>
      </p:grpSp>
      <p:sp>
        <p:nvSpPr>
          <p:cNvPr id="222" name="Shape 222"/>
          <p:cNvSpPr txBox="1">
            <a:spLocks noGrp="1"/>
          </p:cNvSpPr>
          <p:nvPr>
            <p:ph type="title"/>
          </p:nvPr>
        </p:nvSpPr>
        <p:spPr>
          <a:xfrm>
            <a:off x="768928" y="181181"/>
            <a:ext cx="10515600" cy="902031"/>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accent1"/>
              </a:buClr>
              <a:buSzPts val="4600"/>
              <a:buFont typeface="Source Sans Pro"/>
              <a:buNone/>
            </a:pPr>
            <a:r>
              <a:rPr lang="en-US" sz="4600" b="0" i="0" u="none" strike="noStrike" cap="none">
                <a:solidFill>
                  <a:schemeClr val="accent1"/>
                </a:solidFill>
                <a:latin typeface="Source Sans Pro"/>
                <a:ea typeface="Source Sans Pro"/>
                <a:cs typeface="Source Sans Pro"/>
                <a:sym typeface="Source Sans Pro"/>
              </a:rPr>
              <a:t>Accompaniment – Acompañamiento </a:t>
            </a:r>
            <a:endParaRPr sz="4600" b="0" i="0" u="none" strike="noStrike" cap="none">
              <a:solidFill>
                <a:schemeClr val="accent1"/>
              </a:solidFill>
              <a:latin typeface="Source Sans Pro"/>
              <a:ea typeface="Source Sans Pro"/>
              <a:cs typeface="Source Sans Pro"/>
              <a:sym typeface="Source Sans Pro"/>
            </a:endParaRPr>
          </a:p>
        </p:txBody>
      </p:sp>
      <p:sp>
        <p:nvSpPr>
          <p:cNvPr id="223" name="Shape 223"/>
          <p:cNvSpPr/>
          <p:nvPr/>
        </p:nvSpPr>
        <p:spPr>
          <a:xfrm rot="-905191">
            <a:off x="-33135" y="1881646"/>
            <a:ext cx="8895404" cy="132343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3"/>
              </a:buClr>
              <a:buSzPts val="4000"/>
              <a:buFont typeface="Arial"/>
              <a:buNone/>
            </a:pPr>
            <a:r>
              <a:rPr lang="en-US" sz="4000" b="1" i="0" u="none" strike="noStrike" cap="none">
                <a:solidFill>
                  <a:schemeClr val="accent3"/>
                </a:solidFill>
                <a:latin typeface="Arial"/>
                <a:ea typeface="Arial"/>
                <a:cs typeface="Arial"/>
                <a:sym typeface="Arial"/>
              </a:rPr>
              <a:t>Take Steps to Shine the Light on the Moral Crisis and Contradictions</a:t>
            </a:r>
            <a:endParaRPr sz="4000" b="1" i="0" u="none" strike="noStrike" cap="none">
              <a:solidFill>
                <a:schemeClr val="accent3"/>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732366" y="107576"/>
            <a:ext cx="10723035" cy="1336956"/>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accent1"/>
              </a:buClr>
              <a:buSzPts val="1150"/>
              <a:buFont typeface="Source Sans Pro"/>
              <a:buNone/>
            </a:pPr>
            <a:r>
              <a:rPr lang="en-US" sz="4600" b="0" i="0" u="none" strike="noStrike" cap="none">
                <a:solidFill>
                  <a:schemeClr val="accent1"/>
                </a:solidFill>
                <a:latin typeface="Source Sans Pro"/>
                <a:ea typeface="Source Sans Pro"/>
                <a:cs typeface="Source Sans Pro"/>
                <a:sym typeface="Source Sans Pro"/>
              </a:rPr>
              <a:t>Why Accompaniment?</a:t>
            </a:r>
            <a:endParaRPr/>
          </a:p>
        </p:txBody>
      </p:sp>
      <p:sp>
        <p:nvSpPr>
          <p:cNvPr id="229" name="Shape 229"/>
          <p:cNvSpPr txBox="1">
            <a:spLocks noGrp="1"/>
          </p:cNvSpPr>
          <p:nvPr>
            <p:ph type="body" idx="1"/>
          </p:nvPr>
        </p:nvSpPr>
        <p:spPr>
          <a:xfrm>
            <a:off x="732366" y="1600200"/>
            <a:ext cx="10723035" cy="4343400"/>
          </a:xfrm>
          <a:prstGeom prst="rect">
            <a:avLst/>
          </a:prstGeom>
          <a:noFill/>
          <a:ln>
            <a:noFill/>
          </a:ln>
        </p:spPr>
        <p:txBody>
          <a:bodyPr spcFirstLastPara="1" wrap="square" lIns="91425" tIns="45700" rIns="91425" bIns="45700" anchor="t" anchorCtr="0">
            <a:noAutofit/>
          </a:bodyPr>
          <a:lstStyle/>
          <a:p>
            <a:pPr marL="349250" marR="0" lvl="0" indent="-349250" algn="l" rtl="0">
              <a:lnSpc>
                <a:spcPct val="100000"/>
              </a:lnSpc>
              <a:spcBef>
                <a:spcPts val="0"/>
              </a:spcBef>
              <a:spcAft>
                <a:spcPts val="0"/>
              </a:spcAft>
              <a:buClr>
                <a:srgbClr val="FFB266"/>
              </a:buClr>
              <a:buSzPts val="2640"/>
              <a:buFont typeface="Noto Sans Symbols"/>
              <a:buChar char="●"/>
            </a:pPr>
            <a:r>
              <a:rPr lang="en-US" sz="2400" b="0" i="0" u="none" strike="noStrike" cap="none">
                <a:solidFill>
                  <a:srgbClr val="103154"/>
                </a:solidFill>
                <a:latin typeface="Source Sans Pro"/>
                <a:ea typeface="Source Sans Pro"/>
                <a:cs typeface="Source Sans Pro"/>
                <a:sym typeface="Source Sans Pro"/>
              </a:rPr>
              <a:t>Why do people have to check in periodically with ICE?</a:t>
            </a:r>
            <a:endParaRPr/>
          </a:p>
          <a:p>
            <a:pPr marL="349250" marR="0" lvl="0" indent="-349250" algn="l" rtl="0">
              <a:lnSpc>
                <a:spcPct val="100000"/>
              </a:lnSpc>
              <a:spcBef>
                <a:spcPts val="2000"/>
              </a:spcBef>
              <a:spcAft>
                <a:spcPts val="0"/>
              </a:spcAft>
              <a:buClr>
                <a:srgbClr val="FFB266"/>
              </a:buClr>
              <a:buSzPts val="2640"/>
              <a:buFont typeface="Noto Sans Symbols"/>
              <a:buChar char="●"/>
            </a:pPr>
            <a:r>
              <a:rPr lang="en-US" sz="2400" b="0" i="0" u="none" strike="noStrike" cap="none">
                <a:solidFill>
                  <a:srgbClr val="103154"/>
                </a:solidFill>
                <a:latin typeface="Source Sans Pro"/>
                <a:ea typeface="Source Sans Pro"/>
                <a:cs typeface="Source Sans Pro"/>
                <a:sym typeface="Source Sans Pro"/>
              </a:rPr>
              <a:t>How does accompaniment help?</a:t>
            </a:r>
            <a:endParaRPr/>
          </a:p>
          <a:p>
            <a:pPr marL="349250" marR="0" lvl="0" indent="-349250" algn="l" rtl="0">
              <a:lnSpc>
                <a:spcPct val="100000"/>
              </a:lnSpc>
              <a:spcBef>
                <a:spcPts val="2000"/>
              </a:spcBef>
              <a:spcAft>
                <a:spcPts val="0"/>
              </a:spcAft>
              <a:buClr>
                <a:srgbClr val="FFB266"/>
              </a:buClr>
              <a:buSzPts val="2640"/>
              <a:buFont typeface="Noto Sans Symbols"/>
              <a:buChar char="●"/>
            </a:pPr>
            <a:r>
              <a:rPr lang="en-US" sz="2400" b="0" i="0" u="none" strike="noStrike" cap="none">
                <a:solidFill>
                  <a:srgbClr val="103154"/>
                </a:solidFill>
                <a:latin typeface="Source Sans Pro"/>
                <a:ea typeface="Source Sans Pro"/>
                <a:cs typeface="Source Sans Pro"/>
                <a:sym typeface="Source Sans Pro"/>
              </a:rPr>
              <a:t>In which settings will Accompaniment volunteers provide accompaniment?</a:t>
            </a:r>
            <a:endParaRPr/>
          </a:p>
          <a:p>
            <a:pPr marL="685800" marR="0" lvl="1" indent="-342900" algn="l" rtl="0">
              <a:lnSpc>
                <a:spcPct val="100000"/>
              </a:lnSpc>
              <a:spcBef>
                <a:spcPts val="600"/>
              </a:spcBef>
              <a:spcAft>
                <a:spcPts val="0"/>
              </a:spcAft>
              <a:buClr>
                <a:srgbClr val="C05F00"/>
              </a:buClr>
              <a:buSzPts val="2420"/>
              <a:buFont typeface="Noto Sans Symbols"/>
              <a:buChar char="●"/>
            </a:pPr>
            <a:r>
              <a:rPr lang="en-US" sz="2200" b="0" i="0" u="none" strike="noStrike" cap="none">
                <a:solidFill>
                  <a:srgbClr val="103154"/>
                </a:solidFill>
                <a:latin typeface="Source Sans Pro"/>
                <a:ea typeface="Source Sans Pro"/>
                <a:cs typeface="Source Sans Pro"/>
                <a:sym typeface="Source Sans Pro"/>
              </a:rPr>
              <a:t>ICE offices (San Francisco)</a:t>
            </a:r>
            <a:endParaRPr/>
          </a:p>
          <a:p>
            <a:pPr marL="685800" marR="0" lvl="1" indent="-342900" algn="l" rtl="0">
              <a:lnSpc>
                <a:spcPct val="100000"/>
              </a:lnSpc>
              <a:spcBef>
                <a:spcPts val="600"/>
              </a:spcBef>
              <a:spcAft>
                <a:spcPts val="0"/>
              </a:spcAft>
              <a:buClr>
                <a:srgbClr val="C05F00"/>
              </a:buClr>
              <a:buSzPts val="2420"/>
              <a:buFont typeface="Noto Sans Symbols"/>
              <a:buChar char="●"/>
            </a:pPr>
            <a:r>
              <a:rPr lang="en-US" sz="2200" b="0" i="0" u="none" strike="noStrike" cap="none">
                <a:solidFill>
                  <a:srgbClr val="103154"/>
                </a:solidFill>
                <a:latin typeface="Source Sans Pro"/>
                <a:ea typeface="Source Sans Pro"/>
                <a:cs typeface="Source Sans Pro"/>
                <a:sym typeface="Source Sans Pro"/>
              </a:rPr>
              <a:t>EOIR and Federal Asylum Hearings – Immigration Courts (San Francisco)</a:t>
            </a:r>
            <a:endParaRPr/>
          </a:p>
          <a:p>
            <a:pPr marL="685800" marR="0" lvl="1" indent="-342900" algn="l" rtl="0">
              <a:lnSpc>
                <a:spcPct val="100000"/>
              </a:lnSpc>
              <a:spcBef>
                <a:spcPts val="600"/>
              </a:spcBef>
              <a:spcAft>
                <a:spcPts val="0"/>
              </a:spcAft>
              <a:buClr>
                <a:srgbClr val="C05F00"/>
              </a:buClr>
              <a:buSzPts val="2420"/>
              <a:buFont typeface="Noto Sans Symbols"/>
              <a:buChar char="●"/>
            </a:pPr>
            <a:r>
              <a:rPr lang="en-US" sz="2200" b="0" i="0" u="none" strike="noStrike" cap="none">
                <a:solidFill>
                  <a:srgbClr val="103154"/>
                </a:solidFill>
                <a:latin typeface="Source Sans Pro"/>
                <a:ea typeface="Source Sans Pro"/>
                <a:cs typeface="Source Sans Pro"/>
                <a:sym typeface="Source Sans Pro"/>
              </a:rPr>
              <a:t>ISAP program offices (San Francisco)</a:t>
            </a:r>
            <a:endParaRPr/>
          </a:p>
          <a:p>
            <a:pPr marL="685800" marR="0" lvl="1" indent="-342900" algn="l" rtl="0">
              <a:lnSpc>
                <a:spcPct val="100000"/>
              </a:lnSpc>
              <a:spcBef>
                <a:spcPts val="600"/>
              </a:spcBef>
              <a:spcAft>
                <a:spcPts val="0"/>
              </a:spcAft>
              <a:buClr>
                <a:srgbClr val="C05F00"/>
              </a:buClr>
              <a:buSzPts val="2420"/>
              <a:buFont typeface="Noto Sans Symbols"/>
              <a:buChar char="●"/>
            </a:pPr>
            <a:r>
              <a:rPr lang="en-US" sz="2200" b="0" i="0" u="none" strike="noStrike" cap="none">
                <a:solidFill>
                  <a:srgbClr val="103154"/>
                </a:solidFill>
                <a:latin typeface="Source Sans Pro"/>
                <a:ea typeface="Source Sans Pro"/>
                <a:cs typeface="Source Sans Pro"/>
                <a:sym typeface="Source Sans Pro"/>
              </a:rPr>
              <a:t>District courts (by request)</a:t>
            </a:r>
            <a:endParaRPr/>
          </a:p>
          <a:p>
            <a:pPr marL="349250" marR="0" lvl="0" indent="-349250" algn="l" rtl="0">
              <a:lnSpc>
                <a:spcPct val="100000"/>
              </a:lnSpc>
              <a:spcBef>
                <a:spcPts val="2000"/>
              </a:spcBef>
              <a:spcAft>
                <a:spcPts val="0"/>
              </a:spcAft>
              <a:buClr>
                <a:srgbClr val="FFB266"/>
              </a:buClr>
              <a:buSzPts val="2640"/>
              <a:buFont typeface="Noto Sans Symbols"/>
              <a:buNone/>
            </a:pPr>
            <a:endParaRPr sz="2400" b="0" i="0" u="none" strike="noStrike" cap="none">
              <a:solidFill>
                <a:srgbClr val="103154"/>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732366" y="107576"/>
            <a:ext cx="10723035" cy="1336956"/>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accent1"/>
              </a:buClr>
              <a:buSzPts val="1150"/>
              <a:buFont typeface="Source Sans Pro"/>
              <a:buNone/>
            </a:pPr>
            <a:r>
              <a:rPr lang="en-US" sz="4600" b="0" i="0" u="none" strike="noStrike" cap="none">
                <a:solidFill>
                  <a:schemeClr val="accent1"/>
                </a:solidFill>
                <a:latin typeface="Source Sans Pro"/>
                <a:ea typeface="Source Sans Pro"/>
                <a:cs typeface="Source Sans Pro"/>
                <a:sym typeface="Source Sans Pro"/>
              </a:rPr>
              <a:t>Expectations for Volunteers</a:t>
            </a:r>
            <a:endParaRPr/>
          </a:p>
        </p:txBody>
      </p:sp>
      <p:sp>
        <p:nvSpPr>
          <p:cNvPr id="235" name="Shape 235"/>
          <p:cNvSpPr txBox="1">
            <a:spLocks noGrp="1"/>
          </p:cNvSpPr>
          <p:nvPr>
            <p:ph type="body" idx="1"/>
          </p:nvPr>
        </p:nvSpPr>
        <p:spPr>
          <a:xfrm>
            <a:off x="377046" y="1600200"/>
            <a:ext cx="10438236" cy="5046973"/>
          </a:xfrm>
          <a:prstGeom prst="rect">
            <a:avLst/>
          </a:prstGeom>
          <a:noFill/>
          <a:ln>
            <a:noFill/>
          </a:ln>
        </p:spPr>
        <p:txBody>
          <a:bodyPr spcFirstLastPara="1" wrap="square" lIns="91425" tIns="45700" rIns="91425" bIns="45700" anchor="t" anchorCtr="0">
            <a:noAutofit/>
          </a:bodyPr>
          <a:lstStyle/>
          <a:p>
            <a:pPr marL="349250" marR="0" lvl="0" indent="-349250" algn="l" rtl="0">
              <a:lnSpc>
                <a:spcPct val="100000"/>
              </a:lnSpc>
              <a:spcBef>
                <a:spcPts val="0"/>
              </a:spcBef>
              <a:spcAft>
                <a:spcPts val="0"/>
              </a:spcAft>
              <a:buClr>
                <a:srgbClr val="FFB266"/>
              </a:buClr>
              <a:buSzPts val="2640"/>
              <a:buFont typeface="Noto Sans Symbols"/>
              <a:buChar char="●"/>
            </a:pPr>
            <a:r>
              <a:rPr lang="en-US" sz="2400" b="0" i="0" u="none" strike="noStrike" cap="none">
                <a:solidFill>
                  <a:srgbClr val="103154"/>
                </a:solidFill>
                <a:latin typeface="Source Sans Pro"/>
                <a:ea typeface="Source Sans Pro"/>
                <a:cs typeface="Source Sans Pro"/>
                <a:sym typeface="Source Sans Pro"/>
              </a:rPr>
              <a:t>Maintain a respectful relationship at all times</a:t>
            </a:r>
            <a:endParaRPr/>
          </a:p>
          <a:p>
            <a:pPr marL="349250" marR="0" lvl="0" indent="-349250" algn="l" rtl="0">
              <a:lnSpc>
                <a:spcPct val="100000"/>
              </a:lnSpc>
              <a:spcBef>
                <a:spcPts val="2000"/>
              </a:spcBef>
              <a:spcAft>
                <a:spcPts val="0"/>
              </a:spcAft>
              <a:buClr>
                <a:srgbClr val="FFB266"/>
              </a:buClr>
              <a:buSzPts val="2640"/>
              <a:buFont typeface="Noto Sans Symbols"/>
              <a:buChar char="●"/>
            </a:pPr>
            <a:r>
              <a:rPr lang="en-US" sz="2400" b="0" i="0" u="none" strike="noStrike" cap="none">
                <a:solidFill>
                  <a:srgbClr val="103154"/>
                </a:solidFill>
                <a:latin typeface="Source Sans Pro"/>
                <a:ea typeface="Source Sans Pro"/>
                <a:cs typeface="Source Sans Pro"/>
                <a:sym typeface="Source Sans Pro"/>
              </a:rPr>
              <a:t>No judgments should be placed on yours or your “compa’s” history, appearance, or situation</a:t>
            </a:r>
            <a:endParaRPr/>
          </a:p>
          <a:p>
            <a:pPr marL="349250" marR="0" lvl="0" indent="-349250" algn="l" rtl="0">
              <a:lnSpc>
                <a:spcPct val="100000"/>
              </a:lnSpc>
              <a:spcBef>
                <a:spcPts val="2000"/>
              </a:spcBef>
              <a:spcAft>
                <a:spcPts val="0"/>
              </a:spcAft>
              <a:buClr>
                <a:srgbClr val="FFB266"/>
              </a:buClr>
              <a:buSzPts val="2640"/>
              <a:buFont typeface="Noto Sans Symbols"/>
              <a:buChar char="●"/>
            </a:pPr>
            <a:r>
              <a:rPr lang="en-US" sz="2400" b="0" i="0" u="none" strike="noStrike" cap="none">
                <a:solidFill>
                  <a:srgbClr val="103154"/>
                </a:solidFill>
                <a:latin typeface="Source Sans Pro"/>
                <a:ea typeface="Source Sans Pro"/>
                <a:cs typeface="Source Sans Pro"/>
                <a:sym typeface="Source Sans Pro"/>
              </a:rPr>
              <a:t>Do not give legal advice, whether solicited or not</a:t>
            </a:r>
            <a:endParaRPr/>
          </a:p>
          <a:p>
            <a:pPr marL="349250" marR="0" lvl="0" indent="-349250" algn="l" rtl="0">
              <a:lnSpc>
                <a:spcPct val="100000"/>
              </a:lnSpc>
              <a:spcBef>
                <a:spcPts val="2000"/>
              </a:spcBef>
              <a:spcAft>
                <a:spcPts val="0"/>
              </a:spcAft>
              <a:buClr>
                <a:srgbClr val="FFB266"/>
              </a:buClr>
              <a:buSzPts val="2640"/>
              <a:buFont typeface="Noto Sans Symbols"/>
              <a:buChar char="●"/>
            </a:pPr>
            <a:r>
              <a:rPr lang="en-US" sz="2400" b="0" i="0" u="none" strike="noStrike" cap="none">
                <a:solidFill>
                  <a:srgbClr val="103154"/>
                </a:solidFill>
                <a:latin typeface="Source Sans Pro"/>
                <a:ea typeface="Source Sans Pro"/>
                <a:cs typeface="Source Sans Pro"/>
                <a:sym typeface="Source Sans Pro"/>
              </a:rPr>
              <a:t>If your “compa” has a lawyer with her, respect the need for private conversation</a:t>
            </a:r>
            <a:endParaRPr/>
          </a:p>
          <a:p>
            <a:pPr marL="349250" marR="0" lvl="0" indent="-349250" algn="l" rtl="0">
              <a:lnSpc>
                <a:spcPct val="100000"/>
              </a:lnSpc>
              <a:spcBef>
                <a:spcPts val="2000"/>
              </a:spcBef>
              <a:spcAft>
                <a:spcPts val="0"/>
              </a:spcAft>
              <a:buClr>
                <a:srgbClr val="FFB266"/>
              </a:buClr>
              <a:buSzPts val="2640"/>
              <a:buFont typeface="Noto Sans Symbols"/>
              <a:buChar char="●"/>
            </a:pPr>
            <a:r>
              <a:rPr lang="en-US" sz="2400" b="0" i="0" u="none" strike="noStrike" cap="none">
                <a:solidFill>
                  <a:srgbClr val="103154"/>
                </a:solidFill>
                <a:latin typeface="Source Sans Pro"/>
                <a:ea typeface="Source Sans Pro"/>
                <a:cs typeface="Source Sans Pro"/>
                <a:sym typeface="Source Sans Pro"/>
              </a:rPr>
              <a:t>You are not a social worker, job counselor, ESL teacher, and you are not expected to lend or give money, etc.</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732366" y="107576"/>
            <a:ext cx="10723035" cy="1336956"/>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accent1"/>
              </a:buClr>
              <a:buSzPts val="1150"/>
              <a:buFont typeface="Source Sans Pro"/>
              <a:buNone/>
            </a:pPr>
            <a:r>
              <a:rPr lang="en-US" sz="4600" b="0" i="0" u="none" strike="noStrike" cap="none">
                <a:solidFill>
                  <a:schemeClr val="accent1"/>
                </a:solidFill>
                <a:latin typeface="Source Sans Pro"/>
                <a:ea typeface="Source Sans Pro"/>
                <a:cs typeface="Source Sans Pro"/>
                <a:sym typeface="Source Sans Pro"/>
              </a:rPr>
              <a:t>Faith In Action’s Accompaniment Project</a:t>
            </a:r>
            <a:endParaRPr/>
          </a:p>
        </p:txBody>
      </p:sp>
      <p:sp>
        <p:nvSpPr>
          <p:cNvPr id="109" name="Shape 109"/>
          <p:cNvSpPr txBox="1">
            <a:spLocks noGrp="1"/>
          </p:cNvSpPr>
          <p:nvPr>
            <p:ph type="body" idx="1"/>
          </p:nvPr>
        </p:nvSpPr>
        <p:spPr>
          <a:xfrm>
            <a:off x="732366" y="1600200"/>
            <a:ext cx="10723035" cy="418199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B266"/>
              </a:buClr>
              <a:buSzPts val="600"/>
              <a:buFont typeface="Noto Sans Symbols"/>
              <a:buNone/>
            </a:pPr>
            <a:r>
              <a:rPr lang="en-US" sz="2400" b="0" i="0" u="none" strike="noStrike" cap="none">
                <a:solidFill>
                  <a:srgbClr val="FF7F01"/>
                </a:solidFill>
                <a:latin typeface="Source Sans Pro"/>
                <a:ea typeface="Source Sans Pro"/>
                <a:cs typeface="Source Sans Pro"/>
                <a:sym typeface="Source Sans Pro"/>
              </a:rPr>
              <a:t>Faith In Action’s Accompaniment Project </a:t>
            </a:r>
            <a:r>
              <a:rPr lang="en-US" sz="2400" b="0" i="0" u="none" strike="noStrike" cap="none">
                <a:solidFill>
                  <a:srgbClr val="103154"/>
                </a:solidFill>
                <a:latin typeface="Source Sans Pro"/>
                <a:ea typeface="Source Sans Pro"/>
                <a:cs typeface="Source Sans Pro"/>
                <a:sym typeface="Source Sans Pro"/>
              </a:rPr>
              <a:t>is a community led and volunteer-based solidarity group dedicated to defending safe spaces for migrants and other targeted communities in San Mateo and San Francisco.</a:t>
            </a:r>
            <a:endParaRPr/>
          </a:p>
          <a:p>
            <a:pPr marL="0" marR="0" lvl="0" indent="0" algn="l" rtl="0">
              <a:lnSpc>
                <a:spcPct val="100000"/>
              </a:lnSpc>
              <a:spcBef>
                <a:spcPts val="2000"/>
              </a:spcBef>
              <a:spcAft>
                <a:spcPts val="0"/>
              </a:spcAft>
              <a:buClr>
                <a:srgbClr val="FFB266"/>
              </a:buClr>
              <a:buSzPts val="600"/>
              <a:buFont typeface="Noto Sans Symbols"/>
              <a:buNone/>
            </a:pPr>
            <a:r>
              <a:rPr lang="en-US" sz="2400" b="0" i="0" u="none" strike="noStrike" cap="none">
                <a:solidFill>
                  <a:srgbClr val="103154"/>
                </a:solidFill>
                <a:latin typeface="Source Sans Pro"/>
                <a:ea typeface="Source Sans Pro"/>
                <a:cs typeface="Source Sans Pro"/>
                <a:sym typeface="Source Sans Pro"/>
              </a:rPr>
              <a:t>The </a:t>
            </a:r>
            <a:r>
              <a:rPr lang="en-US" sz="2400" b="0" i="0" u="none" strike="noStrike" cap="none">
                <a:solidFill>
                  <a:schemeClr val="accent1"/>
                </a:solidFill>
                <a:latin typeface="Source Sans Pro"/>
                <a:ea typeface="Source Sans Pro"/>
                <a:cs typeface="Source Sans Pro"/>
                <a:sym typeface="Source Sans Pro"/>
              </a:rPr>
              <a:t>Accompaniment Project </a:t>
            </a:r>
            <a:r>
              <a:rPr lang="en-US" sz="2400" b="0" i="0" u="none" strike="noStrike" cap="none">
                <a:solidFill>
                  <a:srgbClr val="103154"/>
                </a:solidFill>
                <a:latin typeface="Source Sans Pro"/>
                <a:ea typeface="Source Sans Pro"/>
                <a:cs typeface="Source Sans Pro"/>
                <a:sym typeface="Source Sans Pro"/>
              </a:rPr>
              <a:t>connects interfaith volunteers and other allies with members of our communities who have to report to ICE, appear in immigration court, or request accompaniment for other civil or criminal encounters. We see accompaniment as a values based political response to the violence inflicted on immigrant and refugee communities by decades of oppressive policies. </a:t>
            </a:r>
            <a:endParaRPr/>
          </a:p>
          <a:p>
            <a:pPr marL="0" marR="0" lvl="0" indent="0" algn="l" rtl="0">
              <a:lnSpc>
                <a:spcPct val="100000"/>
              </a:lnSpc>
              <a:spcBef>
                <a:spcPts val="2000"/>
              </a:spcBef>
              <a:spcAft>
                <a:spcPts val="0"/>
              </a:spcAft>
              <a:buClr>
                <a:srgbClr val="FFB266"/>
              </a:buClr>
              <a:buSzPts val="600"/>
              <a:buFont typeface="Noto Sans Symbols"/>
              <a:buNone/>
            </a:pPr>
            <a:endParaRPr sz="2400" b="0" i="0" u="none" strike="noStrike" cap="none">
              <a:solidFill>
                <a:srgbClr val="103154"/>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732366" y="107576"/>
            <a:ext cx="10723035" cy="1336956"/>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accent1"/>
              </a:buClr>
              <a:buSzPts val="1150"/>
              <a:buFont typeface="Source Sans Pro"/>
              <a:buNone/>
            </a:pPr>
            <a:r>
              <a:rPr lang="en-US" sz="4600" b="0" i="0" u="none" strike="noStrike" cap="none">
                <a:solidFill>
                  <a:schemeClr val="accent1"/>
                </a:solidFill>
                <a:latin typeface="Source Sans Pro"/>
                <a:ea typeface="Source Sans Pro"/>
                <a:cs typeface="Source Sans Pro"/>
                <a:sym typeface="Source Sans Pro"/>
              </a:rPr>
              <a:t>Expectations for Volunteers</a:t>
            </a:r>
            <a:endParaRPr/>
          </a:p>
        </p:txBody>
      </p:sp>
      <p:sp>
        <p:nvSpPr>
          <p:cNvPr id="242" name="Shape 242"/>
          <p:cNvSpPr txBox="1">
            <a:spLocks noGrp="1"/>
          </p:cNvSpPr>
          <p:nvPr>
            <p:ph type="body" idx="1"/>
          </p:nvPr>
        </p:nvSpPr>
        <p:spPr>
          <a:xfrm>
            <a:off x="297667" y="1600201"/>
            <a:ext cx="10200103" cy="4709653"/>
          </a:xfrm>
          <a:prstGeom prst="rect">
            <a:avLst/>
          </a:prstGeom>
          <a:noFill/>
          <a:ln>
            <a:noFill/>
          </a:ln>
        </p:spPr>
        <p:txBody>
          <a:bodyPr spcFirstLastPara="1" wrap="square" lIns="91425" tIns="45700" rIns="91425" bIns="45700" anchor="t" anchorCtr="0">
            <a:noAutofit/>
          </a:bodyPr>
          <a:lstStyle/>
          <a:p>
            <a:pPr marL="349250" marR="0" lvl="0" indent="-349250" algn="l" rtl="0">
              <a:lnSpc>
                <a:spcPct val="100000"/>
              </a:lnSpc>
              <a:spcBef>
                <a:spcPts val="0"/>
              </a:spcBef>
              <a:spcAft>
                <a:spcPts val="0"/>
              </a:spcAft>
              <a:buClr>
                <a:srgbClr val="FFB266"/>
              </a:buClr>
              <a:buSzPts val="2640"/>
              <a:buFont typeface="Noto Sans Symbols"/>
              <a:buChar char="●"/>
            </a:pPr>
            <a:r>
              <a:rPr lang="en-US" sz="2400" b="0" i="0" u="none" strike="noStrike" cap="none">
                <a:solidFill>
                  <a:srgbClr val="103154"/>
                </a:solidFill>
                <a:latin typeface="Source Sans Pro"/>
                <a:ea typeface="Source Sans Pro"/>
                <a:cs typeface="Source Sans Pro"/>
                <a:sym typeface="Source Sans Pro"/>
              </a:rPr>
              <a:t>Information about your compa is confidential unless she has decided to publicly escalate her case</a:t>
            </a:r>
            <a:endParaRPr/>
          </a:p>
          <a:p>
            <a:pPr marL="349250" marR="0" lvl="0" indent="-349250" algn="l" rtl="0">
              <a:lnSpc>
                <a:spcPct val="100000"/>
              </a:lnSpc>
              <a:spcBef>
                <a:spcPts val="2000"/>
              </a:spcBef>
              <a:spcAft>
                <a:spcPts val="0"/>
              </a:spcAft>
              <a:buClr>
                <a:srgbClr val="FFB266"/>
              </a:buClr>
              <a:buSzPts val="2640"/>
              <a:buFont typeface="Noto Sans Symbols"/>
              <a:buChar char="●"/>
            </a:pPr>
            <a:r>
              <a:rPr lang="en-US" sz="2400" b="0" i="0" u="none" strike="noStrike" cap="none">
                <a:solidFill>
                  <a:srgbClr val="103154"/>
                </a:solidFill>
                <a:latin typeface="Source Sans Pro"/>
                <a:ea typeface="Source Sans Pro"/>
                <a:cs typeface="Source Sans Pro"/>
                <a:sym typeface="Source Sans Pro"/>
              </a:rPr>
              <a:t>Do not ask for information that she is reluctant to give </a:t>
            </a:r>
            <a:endParaRPr/>
          </a:p>
          <a:p>
            <a:pPr marL="349250" marR="0" lvl="0" indent="-349250" algn="l" rtl="0">
              <a:lnSpc>
                <a:spcPct val="100000"/>
              </a:lnSpc>
              <a:spcBef>
                <a:spcPts val="2000"/>
              </a:spcBef>
              <a:spcAft>
                <a:spcPts val="0"/>
              </a:spcAft>
              <a:buClr>
                <a:srgbClr val="FFB266"/>
              </a:buClr>
              <a:buSzPts val="2640"/>
              <a:buFont typeface="Noto Sans Symbols"/>
              <a:buChar char="●"/>
            </a:pPr>
            <a:r>
              <a:rPr lang="en-US" sz="2400" b="0" i="0" u="none" strike="noStrike" cap="none">
                <a:solidFill>
                  <a:srgbClr val="103154"/>
                </a:solidFill>
                <a:latin typeface="Source Sans Pro"/>
                <a:ea typeface="Source Sans Pro"/>
                <a:cs typeface="Source Sans Pro"/>
                <a:sym typeface="Source Sans Pro"/>
              </a:rPr>
              <a:t>Team lead is responsible for following Faith In Action’s  protocol in the event that your compa is detained</a:t>
            </a:r>
            <a:endParaRPr/>
          </a:p>
          <a:p>
            <a:pPr marL="349250" marR="0" lvl="0" indent="-349250" algn="l" rtl="0">
              <a:lnSpc>
                <a:spcPct val="100000"/>
              </a:lnSpc>
              <a:spcBef>
                <a:spcPts val="2000"/>
              </a:spcBef>
              <a:spcAft>
                <a:spcPts val="0"/>
              </a:spcAft>
              <a:buClr>
                <a:srgbClr val="FFB266"/>
              </a:buClr>
              <a:buSzPts val="2640"/>
              <a:buFont typeface="Noto Sans Symbols"/>
              <a:buChar char="●"/>
            </a:pPr>
            <a:r>
              <a:rPr lang="en-US" sz="2400" b="0" i="0" u="none" strike="noStrike" cap="none">
                <a:solidFill>
                  <a:srgbClr val="103154"/>
                </a:solidFill>
                <a:latin typeface="Source Sans Pro"/>
                <a:ea typeface="Source Sans Pro"/>
                <a:cs typeface="Source Sans Pro"/>
                <a:sym typeface="Source Sans Pro"/>
              </a:rPr>
              <a:t>Use good judgment; we can’t anticipate every situation that might arise</a:t>
            </a:r>
            <a:endParaRPr/>
          </a:p>
          <a:p>
            <a:pPr marL="349250" marR="0" lvl="0" indent="-349250" algn="l" rtl="0">
              <a:lnSpc>
                <a:spcPct val="100000"/>
              </a:lnSpc>
              <a:spcBef>
                <a:spcPts val="2000"/>
              </a:spcBef>
              <a:spcAft>
                <a:spcPts val="0"/>
              </a:spcAft>
              <a:buClr>
                <a:srgbClr val="FFB266"/>
              </a:buClr>
              <a:buSzPts val="2640"/>
              <a:buFont typeface="Noto Sans Symbols"/>
              <a:buChar char="●"/>
            </a:pPr>
            <a:r>
              <a:rPr lang="en-US" sz="2400" b="0" i="0" u="none" strike="noStrike" cap="none">
                <a:solidFill>
                  <a:srgbClr val="103154"/>
                </a:solidFill>
                <a:latin typeface="Source Sans Pro"/>
                <a:ea typeface="Source Sans Pro"/>
                <a:cs typeface="Source Sans Pro"/>
                <a:sym typeface="Source Sans Pro"/>
              </a:rPr>
              <a:t>You are always welcome and encouraged to attend Faith In Action meetings and events</a:t>
            </a:r>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732366" y="107576"/>
            <a:ext cx="10723035" cy="1336956"/>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accent1"/>
              </a:buClr>
              <a:buSzPts val="1150"/>
              <a:buFont typeface="Source Sans Pro"/>
              <a:buNone/>
            </a:pPr>
            <a:r>
              <a:rPr lang="en-US" sz="4600" b="0" i="0" u="none" strike="noStrike" cap="none">
                <a:solidFill>
                  <a:schemeClr val="accent1"/>
                </a:solidFill>
                <a:latin typeface="Source Sans Pro"/>
                <a:ea typeface="Source Sans Pro"/>
                <a:cs typeface="Source Sans Pro"/>
                <a:sym typeface="Source Sans Pro"/>
              </a:rPr>
              <a:t>Expectations for “Compas”</a:t>
            </a:r>
            <a:endParaRPr/>
          </a:p>
        </p:txBody>
      </p:sp>
      <p:sp>
        <p:nvSpPr>
          <p:cNvPr id="248" name="Shape 248"/>
          <p:cNvSpPr txBox="1">
            <a:spLocks noGrp="1"/>
          </p:cNvSpPr>
          <p:nvPr>
            <p:ph type="body" idx="1"/>
          </p:nvPr>
        </p:nvSpPr>
        <p:spPr>
          <a:xfrm>
            <a:off x="732368" y="1600200"/>
            <a:ext cx="9765403" cy="4947762"/>
          </a:xfrm>
          <a:prstGeom prst="rect">
            <a:avLst/>
          </a:prstGeom>
          <a:noFill/>
          <a:ln>
            <a:noFill/>
          </a:ln>
        </p:spPr>
        <p:txBody>
          <a:bodyPr spcFirstLastPara="1" wrap="square" lIns="91425" tIns="45700" rIns="91425" bIns="45700" anchor="t" anchorCtr="0">
            <a:noAutofit/>
          </a:bodyPr>
          <a:lstStyle/>
          <a:p>
            <a:pPr marL="349250" marR="0" lvl="0" indent="-349250" algn="l" rtl="0">
              <a:lnSpc>
                <a:spcPct val="100000"/>
              </a:lnSpc>
              <a:spcBef>
                <a:spcPts val="0"/>
              </a:spcBef>
              <a:spcAft>
                <a:spcPts val="0"/>
              </a:spcAft>
              <a:buClr>
                <a:srgbClr val="FFB266"/>
              </a:buClr>
              <a:buSzPts val="2640"/>
              <a:buFont typeface="Noto Sans Symbols"/>
              <a:buChar char="●"/>
            </a:pPr>
            <a:r>
              <a:rPr lang="en-US" sz="2400" b="0" i="0" u="none" strike="noStrike" cap="none">
                <a:solidFill>
                  <a:srgbClr val="103154"/>
                </a:solidFill>
                <a:latin typeface="Source Sans Pro"/>
                <a:ea typeface="Source Sans Pro"/>
                <a:cs typeface="Source Sans Pro"/>
                <a:sym typeface="Source Sans Pro"/>
              </a:rPr>
              <a:t>Maintain a respectful relationship at all times</a:t>
            </a:r>
            <a:endParaRPr/>
          </a:p>
          <a:p>
            <a:pPr marL="349250" marR="0" lvl="0" indent="-349250" algn="l" rtl="0">
              <a:lnSpc>
                <a:spcPct val="100000"/>
              </a:lnSpc>
              <a:spcBef>
                <a:spcPts val="2000"/>
              </a:spcBef>
              <a:spcAft>
                <a:spcPts val="0"/>
              </a:spcAft>
              <a:buClr>
                <a:srgbClr val="FFB266"/>
              </a:buClr>
              <a:buSzPts val="2640"/>
              <a:buFont typeface="Noto Sans Symbols"/>
              <a:buChar char="●"/>
            </a:pPr>
            <a:r>
              <a:rPr lang="en-US" sz="2400" b="0" i="0" u="none" strike="noStrike" cap="none">
                <a:solidFill>
                  <a:srgbClr val="103154"/>
                </a:solidFill>
                <a:latin typeface="Source Sans Pro"/>
                <a:ea typeface="Source Sans Pro"/>
                <a:cs typeface="Source Sans Pro"/>
                <a:sym typeface="Source Sans Pro"/>
              </a:rPr>
              <a:t>No judgments should be placed on yours or your acompañante’s history, appearance, or situation</a:t>
            </a:r>
            <a:endParaRPr/>
          </a:p>
          <a:p>
            <a:pPr marL="349250" marR="0" lvl="0" indent="-349250" algn="l" rtl="0">
              <a:lnSpc>
                <a:spcPct val="100000"/>
              </a:lnSpc>
              <a:spcBef>
                <a:spcPts val="2000"/>
              </a:spcBef>
              <a:spcAft>
                <a:spcPts val="0"/>
              </a:spcAft>
              <a:buClr>
                <a:srgbClr val="FFB266"/>
              </a:buClr>
              <a:buSzPts val="2640"/>
              <a:buFont typeface="Noto Sans Symbols"/>
              <a:buChar char="●"/>
            </a:pPr>
            <a:r>
              <a:rPr lang="en-US" sz="2400" b="0" i="0" u="none" strike="noStrike" cap="none">
                <a:solidFill>
                  <a:srgbClr val="103154"/>
                </a:solidFill>
                <a:latin typeface="Source Sans Pro"/>
                <a:ea typeface="Source Sans Pro"/>
                <a:cs typeface="Source Sans Pro"/>
                <a:sym typeface="Source Sans Pro"/>
              </a:rPr>
              <a:t>The Accompaniment Project and your acompañante do not provide legal advice, counsel, or representation, and we cannot guarantee a positive outcome for your case</a:t>
            </a:r>
            <a:endParaRPr/>
          </a:p>
          <a:p>
            <a:pPr marL="349250" marR="0" lvl="0" indent="-349250" algn="l" rtl="0">
              <a:lnSpc>
                <a:spcPct val="100000"/>
              </a:lnSpc>
              <a:spcBef>
                <a:spcPts val="2000"/>
              </a:spcBef>
              <a:spcAft>
                <a:spcPts val="0"/>
              </a:spcAft>
              <a:buClr>
                <a:srgbClr val="FFB266"/>
              </a:buClr>
              <a:buSzPts val="2640"/>
              <a:buFont typeface="Noto Sans Symbols"/>
              <a:buChar char="●"/>
            </a:pPr>
            <a:r>
              <a:rPr lang="en-US" sz="2400" b="0" i="0" u="none" strike="noStrike" cap="none">
                <a:solidFill>
                  <a:srgbClr val="103154"/>
                </a:solidFill>
                <a:latin typeface="Source Sans Pro"/>
                <a:ea typeface="Source Sans Pro"/>
                <a:cs typeface="Source Sans Pro"/>
                <a:sym typeface="Source Sans Pro"/>
              </a:rPr>
              <a:t>Volunteers are not job counselors, ESL teachers or social workers, and are not expected to lend or give money, etc.</a:t>
            </a:r>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732366" y="107576"/>
            <a:ext cx="10723035" cy="1336956"/>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accent1"/>
              </a:buClr>
              <a:buSzPts val="1150"/>
              <a:buFont typeface="Source Sans Pro"/>
              <a:buNone/>
            </a:pPr>
            <a:r>
              <a:rPr lang="en-US" sz="4600" b="0" i="0" u="none" strike="noStrike" cap="none">
                <a:solidFill>
                  <a:schemeClr val="accent1"/>
                </a:solidFill>
                <a:latin typeface="Source Sans Pro"/>
                <a:ea typeface="Source Sans Pro"/>
                <a:cs typeface="Source Sans Pro"/>
                <a:sym typeface="Source Sans Pro"/>
              </a:rPr>
              <a:t>Expectations for Compas</a:t>
            </a:r>
            <a:endParaRPr/>
          </a:p>
        </p:txBody>
      </p:sp>
      <p:sp>
        <p:nvSpPr>
          <p:cNvPr id="254" name="Shape 254"/>
          <p:cNvSpPr txBox="1">
            <a:spLocks noGrp="1"/>
          </p:cNvSpPr>
          <p:nvPr>
            <p:ph type="body" idx="1"/>
          </p:nvPr>
        </p:nvSpPr>
        <p:spPr>
          <a:xfrm>
            <a:off x="732368" y="1600200"/>
            <a:ext cx="9983694" cy="4908078"/>
          </a:xfrm>
          <a:prstGeom prst="rect">
            <a:avLst/>
          </a:prstGeom>
          <a:noFill/>
          <a:ln>
            <a:noFill/>
          </a:ln>
        </p:spPr>
        <p:txBody>
          <a:bodyPr spcFirstLastPara="1" wrap="square" lIns="91425" tIns="45700" rIns="91425" bIns="45700" anchor="t" anchorCtr="0">
            <a:noAutofit/>
          </a:bodyPr>
          <a:lstStyle/>
          <a:p>
            <a:pPr marL="349250" marR="0" lvl="0" indent="-349250" algn="l" rtl="0">
              <a:lnSpc>
                <a:spcPct val="80000"/>
              </a:lnSpc>
              <a:spcBef>
                <a:spcPts val="0"/>
              </a:spcBef>
              <a:spcAft>
                <a:spcPts val="0"/>
              </a:spcAft>
              <a:buClr>
                <a:srgbClr val="FFB266"/>
              </a:buClr>
              <a:buSzPts val="2289"/>
              <a:buFont typeface="Noto Sans Symbols"/>
              <a:buChar char="●"/>
            </a:pPr>
            <a:r>
              <a:rPr lang="en-US" sz="2040" b="0" i="0" u="none" strike="noStrike" cap="none">
                <a:solidFill>
                  <a:srgbClr val="103154"/>
                </a:solidFill>
                <a:latin typeface="Source Sans Pro"/>
                <a:ea typeface="Source Sans Pro"/>
                <a:cs typeface="Source Sans Pro"/>
                <a:sym typeface="Source Sans Pro"/>
              </a:rPr>
              <a:t>You do not need to share any information about yourself or your case with your acompañante. S/he is here to be with you through your court/ICE encounter.</a:t>
            </a:r>
            <a:endParaRPr/>
          </a:p>
          <a:p>
            <a:pPr marL="349250" marR="0" lvl="0" indent="-349250" algn="l" rtl="0">
              <a:lnSpc>
                <a:spcPct val="80000"/>
              </a:lnSpc>
              <a:spcBef>
                <a:spcPts val="2000"/>
              </a:spcBef>
              <a:spcAft>
                <a:spcPts val="0"/>
              </a:spcAft>
              <a:buClr>
                <a:srgbClr val="FFB266"/>
              </a:buClr>
              <a:buSzPts val="2289"/>
              <a:buFont typeface="Noto Sans Symbols"/>
              <a:buChar char="●"/>
            </a:pPr>
            <a:r>
              <a:rPr lang="en-US" sz="2040" b="0" i="0" u="none" strike="noStrike" cap="none">
                <a:solidFill>
                  <a:srgbClr val="103154"/>
                </a:solidFill>
                <a:latin typeface="Source Sans Pro"/>
                <a:ea typeface="Source Sans Pro"/>
                <a:cs typeface="Source Sans Pro"/>
                <a:sym typeface="Source Sans Pro"/>
              </a:rPr>
              <a:t>Please fill out the emergency contact sheet so that your acompañante has essential information in case you are arrested</a:t>
            </a:r>
            <a:endParaRPr/>
          </a:p>
          <a:p>
            <a:pPr marL="685800" marR="0" lvl="1" indent="-342900" algn="l" rtl="0">
              <a:lnSpc>
                <a:spcPct val="80000"/>
              </a:lnSpc>
              <a:spcBef>
                <a:spcPts val="600"/>
              </a:spcBef>
              <a:spcAft>
                <a:spcPts val="0"/>
              </a:spcAft>
              <a:buClr>
                <a:srgbClr val="C05F00"/>
              </a:buClr>
              <a:buSzPts val="2289"/>
              <a:buFont typeface="Noto Sans Symbols"/>
              <a:buChar char="●"/>
            </a:pPr>
            <a:r>
              <a:rPr lang="en-US" sz="2040" b="0" i="0" u="none" strike="noStrike" cap="none">
                <a:solidFill>
                  <a:srgbClr val="103154"/>
                </a:solidFill>
                <a:latin typeface="Source Sans Pro"/>
                <a:ea typeface="Source Sans Pro"/>
                <a:cs typeface="Source Sans Pro"/>
                <a:sym typeface="Source Sans Pro"/>
              </a:rPr>
              <a:t>Information on this sheet will be kept confidential </a:t>
            </a:r>
            <a:endParaRPr/>
          </a:p>
          <a:p>
            <a:pPr marL="685800" marR="0" lvl="1" indent="-342900" algn="l" rtl="0">
              <a:lnSpc>
                <a:spcPct val="80000"/>
              </a:lnSpc>
              <a:spcBef>
                <a:spcPts val="600"/>
              </a:spcBef>
              <a:spcAft>
                <a:spcPts val="0"/>
              </a:spcAft>
              <a:buClr>
                <a:srgbClr val="C05F00"/>
              </a:buClr>
              <a:buSzPts val="2289"/>
              <a:buFont typeface="Noto Sans Symbols"/>
              <a:buChar char="●"/>
            </a:pPr>
            <a:r>
              <a:rPr lang="en-US" sz="2040" b="0" i="0" u="none" strike="noStrike" cap="none">
                <a:solidFill>
                  <a:srgbClr val="103154"/>
                </a:solidFill>
                <a:latin typeface="Source Sans Pro"/>
                <a:ea typeface="Source Sans Pro"/>
                <a:cs typeface="Source Sans Pro"/>
                <a:sym typeface="Source Sans Pro"/>
              </a:rPr>
              <a:t>You will fill out the sheet and give it to volunteers to hold onto while you are in your check-in</a:t>
            </a:r>
            <a:endParaRPr/>
          </a:p>
          <a:p>
            <a:pPr marL="685800" marR="0" lvl="1" indent="-342900" algn="l" rtl="0">
              <a:lnSpc>
                <a:spcPct val="80000"/>
              </a:lnSpc>
              <a:spcBef>
                <a:spcPts val="600"/>
              </a:spcBef>
              <a:spcAft>
                <a:spcPts val="0"/>
              </a:spcAft>
              <a:buClr>
                <a:srgbClr val="C05F00"/>
              </a:buClr>
              <a:buSzPts val="2289"/>
              <a:buFont typeface="Noto Sans Symbols"/>
              <a:buChar char="●"/>
            </a:pPr>
            <a:r>
              <a:rPr lang="en-US" sz="2040" b="0" i="0" u="none" strike="noStrike" cap="none">
                <a:solidFill>
                  <a:srgbClr val="103154"/>
                </a:solidFill>
                <a:latin typeface="Source Sans Pro"/>
                <a:ea typeface="Source Sans Pro"/>
                <a:cs typeface="Source Sans Pro"/>
                <a:sym typeface="Source Sans Pro"/>
              </a:rPr>
              <a:t>You will get the sheet back after the check-in is over</a:t>
            </a:r>
            <a:endParaRPr/>
          </a:p>
          <a:p>
            <a:pPr marL="685800" marR="0" lvl="1" indent="-342900" algn="l" rtl="0">
              <a:lnSpc>
                <a:spcPct val="80000"/>
              </a:lnSpc>
              <a:spcBef>
                <a:spcPts val="600"/>
              </a:spcBef>
              <a:spcAft>
                <a:spcPts val="0"/>
              </a:spcAft>
              <a:buClr>
                <a:srgbClr val="C05F00"/>
              </a:buClr>
              <a:buSzPts val="2289"/>
              <a:buFont typeface="Noto Sans Symbols"/>
              <a:buNone/>
            </a:pPr>
            <a:endParaRPr sz="2040" b="0" i="0" u="none" strike="noStrike" cap="none">
              <a:solidFill>
                <a:srgbClr val="103154"/>
              </a:solidFill>
              <a:latin typeface="Source Sans Pro"/>
              <a:ea typeface="Source Sans Pro"/>
              <a:cs typeface="Source Sans Pro"/>
              <a:sym typeface="Source Sans Pro"/>
            </a:endParaRPr>
          </a:p>
          <a:p>
            <a:pPr marL="349250" marR="0" lvl="0" indent="-349250" algn="l" rtl="0">
              <a:lnSpc>
                <a:spcPct val="80000"/>
              </a:lnSpc>
              <a:spcBef>
                <a:spcPts val="2000"/>
              </a:spcBef>
              <a:spcAft>
                <a:spcPts val="0"/>
              </a:spcAft>
              <a:buClr>
                <a:srgbClr val="FFB266"/>
              </a:buClr>
              <a:buSzPts val="2442"/>
              <a:buFont typeface="Noto Sans Symbols"/>
              <a:buChar char="●"/>
            </a:pPr>
            <a:r>
              <a:rPr lang="en-US" sz="2210" b="0" i="0" u="none" strike="noStrike" cap="none">
                <a:solidFill>
                  <a:srgbClr val="103154"/>
                </a:solidFill>
                <a:latin typeface="Source Sans Pro"/>
                <a:ea typeface="Source Sans Pro"/>
                <a:cs typeface="Source Sans Pro"/>
                <a:sym typeface="Source Sans Pro"/>
              </a:rPr>
              <a:t>If you would like to share your story or any feedback about your experience with accompaniment, you are invited to do so via the Compa Feedback Form</a:t>
            </a:r>
            <a:endParaRPr/>
          </a:p>
          <a:p>
            <a:pPr marL="349250" marR="0" lvl="0" indent="-349250" algn="l" rtl="0">
              <a:lnSpc>
                <a:spcPct val="80000"/>
              </a:lnSpc>
              <a:spcBef>
                <a:spcPts val="2000"/>
              </a:spcBef>
              <a:spcAft>
                <a:spcPts val="0"/>
              </a:spcAft>
              <a:buClr>
                <a:srgbClr val="FFB266"/>
              </a:buClr>
              <a:buSzPts val="2289"/>
              <a:buFont typeface="Noto Sans Symbols"/>
              <a:buChar char="●"/>
            </a:pPr>
            <a:r>
              <a:rPr lang="en-US" sz="2040" b="0" i="0" u="none" strike="noStrike" cap="none">
                <a:solidFill>
                  <a:srgbClr val="103154"/>
                </a:solidFill>
                <a:latin typeface="Source Sans Pro"/>
                <a:ea typeface="Source Sans Pro"/>
                <a:cs typeface="Source Sans Pro"/>
                <a:sym typeface="Source Sans Pro"/>
              </a:rPr>
              <a:t>You are always welcome and encouraged to attend Faith In Action meetings and events </a:t>
            </a:r>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732366" y="107576"/>
            <a:ext cx="10723035" cy="1336956"/>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accent1"/>
              </a:buClr>
              <a:buSzPts val="1150"/>
              <a:buFont typeface="Source Sans Pro"/>
              <a:buNone/>
            </a:pPr>
            <a:r>
              <a:rPr lang="en-US" sz="4600" b="0" i="0" u="none" strike="noStrike" cap="none">
                <a:solidFill>
                  <a:schemeClr val="accent1"/>
                </a:solidFill>
                <a:latin typeface="Source Sans Pro"/>
                <a:ea typeface="Source Sans Pro"/>
                <a:cs typeface="Source Sans Pro"/>
                <a:sym typeface="Source Sans Pro"/>
              </a:rPr>
              <a:t>ICE Check-In</a:t>
            </a:r>
            <a:endParaRPr/>
          </a:p>
        </p:txBody>
      </p:sp>
      <p:sp>
        <p:nvSpPr>
          <p:cNvPr id="260" name="Shape 260"/>
          <p:cNvSpPr txBox="1">
            <a:spLocks noGrp="1"/>
          </p:cNvSpPr>
          <p:nvPr>
            <p:ph type="body" idx="1"/>
          </p:nvPr>
        </p:nvSpPr>
        <p:spPr>
          <a:xfrm>
            <a:off x="217229" y="1600200"/>
            <a:ext cx="11797227" cy="4332396"/>
          </a:xfrm>
          <a:prstGeom prst="rect">
            <a:avLst/>
          </a:prstGeom>
          <a:noFill/>
          <a:ln>
            <a:noFill/>
          </a:ln>
        </p:spPr>
        <p:txBody>
          <a:bodyPr spcFirstLastPara="1" wrap="square" lIns="91425" tIns="45700" rIns="91425" bIns="45700" anchor="t" anchorCtr="0">
            <a:noAutofit/>
          </a:bodyPr>
          <a:lstStyle/>
          <a:p>
            <a:pPr marL="349250" marR="0" lvl="0" indent="-349250" algn="l" rtl="0">
              <a:lnSpc>
                <a:spcPct val="90000"/>
              </a:lnSpc>
              <a:spcBef>
                <a:spcPts val="0"/>
              </a:spcBef>
              <a:spcAft>
                <a:spcPts val="0"/>
              </a:spcAft>
              <a:buClr>
                <a:srgbClr val="FFB266"/>
              </a:buClr>
              <a:buSzPts val="2640"/>
              <a:buFont typeface="Noto Sans Symbols"/>
              <a:buChar char="●"/>
            </a:pPr>
            <a:r>
              <a:rPr lang="en-US" sz="2400" b="0" i="0" u="none" strike="noStrike" cap="none">
                <a:solidFill>
                  <a:srgbClr val="103154"/>
                </a:solidFill>
                <a:latin typeface="Source Sans Pro"/>
                <a:ea typeface="Source Sans Pro"/>
                <a:cs typeface="Source Sans Pro"/>
                <a:sym typeface="Source Sans Pro"/>
              </a:rPr>
              <a:t>They happen at 630 Sansome in the 5th Floor.</a:t>
            </a:r>
            <a:endParaRPr/>
          </a:p>
          <a:p>
            <a:pPr marL="349250" marR="0" lvl="0" indent="-349250" algn="l" rtl="0">
              <a:lnSpc>
                <a:spcPct val="90000"/>
              </a:lnSpc>
              <a:spcBef>
                <a:spcPts val="0"/>
              </a:spcBef>
              <a:spcAft>
                <a:spcPts val="0"/>
              </a:spcAft>
              <a:buClr>
                <a:srgbClr val="FFB266"/>
              </a:buClr>
              <a:buSzPts val="2640"/>
              <a:buFont typeface="Noto Sans Symbols"/>
              <a:buChar char="●"/>
            </a:pPr>
            <a:r>
              <a:rPr lang="en-US" sz="2400" b="0" i="0" u="none" strike="noStrike" cap="none">
                <a:solidFill>
                  <a:srgbClr val="103154"/>
                </a:solidFill>
                <a:latin typeface="Source Sans Pro"/>
                <a:ea typeface="Source Sans Pro"/>
                <a:cs typeface="Source Sans Pro"/>
                <a:sym typeface="Source Sans Pro"/>
              </a:rPr>
              <a:t>An ICE officer will call the name of your compa. </a:t>
            </a:r>
            <a:endParaRPr/>
          </a:p>
          <a:p>
            <a:pPr marL="349250" marR="0" lvl="0" indent="-349250" algn="l" rtl="0">
              <a:lnSpc>
                <a:spcPct val="90000"/>
              </a:lnSpc>
              <a:spcBef>
                <a:spcPts val="2000"/>
              </a:spcBef>
              <a:spcAft>
                <a:spcPts val="0"/>
              </a:spcAft>
              <a:buClr>
                <a:srgbClr val="FFB266"/>
              </a:buClr>
              <a:buSzPts val="2640"/>
              <a:buFont typeface="Noto Sans Symbols"/>
              <a:buChar char="●"/>
            </a:pPr>
            <a:r>
              <a:rPr lang="en-US" sz="2400" b="0" i="0" u="none" strike="noStrike" cap="none">
                <a:solidFill>
                  <a:srgbClr val="103154"/>
                </a:solidFill>
                <a:latin typeface="Source Sans Pro"/>
                <a:ea typeface="Source Sans Pro"/>
                <a:cs typeface="Source Sans Pro"/>
                <a:sym typeface="Source Sans Pro"/>
              </a:rPr>
              <a:t>You compa should hand her personal belongings to you to hold in case she is detained. She should go speak with the ICE officer with only her ID and her ICE check-in sheet in her hands. </a:t>
            </a:r>
            <a:endParaRPr/>
          </a:p>
          <a:p>
            <a:pPr marL="349250" marR="0" lvl="0" indent="-349250" algn="l" rtl="0">
              <a:lnSpc>
                <a:spcPct val="90000"/>
              </a:lnSpc>
              <a:spcBef>
                <a:spcPts val="2000"/>
              </a:spcBef>
              <a:spcAft>
                <a:spcPts val="0"/>
              </a:spcAft>
              <a:buClr>
                <a:srgbClr val="FFB266"/>
              </a:buClr>
              <a:buSzPts val="2640"/>
              <a:buFont typeface="Noto Sans Symbols"/>
              <a:buChar char="●"/>
            </a:pPr>
            <a:r>
              <a:rPr lang="en-US" sz="2400" b="0" i="0" u="none" strike="noStrike" cap="none">
                <a:solidFill>
                  <a:srgbClr val="103154"/>
                </a:solidFill>
                <a:latin typeface="Source Sans Pro"/>
                <a:ea typeface="Source Sans Pro"/>
                <a:cs typeface="Source Sans Pro"/>
                <a:sym typeface="Source Sans Pro"/>
              </a:rPr>
              <a:t>An ICE officer will check her ID and sign her check-in sheet, giving her a future reporting date. </a:t>
            </a:r>
            <a:endParaRPr/>
          </a:p>
          <a:p>
            <a:pPr marL="685800" marR="0" lvl="1" indent="-342900" algn="l" rtl="0">
              <a:lnSpc>
                <a:spcPct val="90000"/>
              </a:lnSpc>
              <a:spcBef>
                <a:spcPts val="600"/>
              </a:spcBef>
              <a:spcAft>
                <a:spcPts val="0"/>
              </a:spcAft>
              <a:buClr>
                <a:srgbClr val="C05F00"/>
              </a:buClr>
              <a:buSzPts val="2640"/>
              <a:buFont typeface="Noto Sans Symbols"/>
              <a:buChar char="●"/>
            </a:pPr>
            <a:r>
              <a:rPr lang="en-US" sz="2400" b="0" i="0" u="none" strike="noStrike" cap="none">
                <a:solidFill>
                  <a:srgbClr val="103154"/>
                </a:solidFill>
                <a:latin typeface="Source Sans Pro"/>
                <a:ea typeface="Source Sans Pro"/>
                <a:cs typeface="Source Sans Pro"/>
                <a:sym typeface="Source Sans Pro"/>
              </a:rPr>
              <a:t>She may be taken to a private room with the ICE officer. You can ask to accompany your compa and the ICE officer if she wants accompaniment, but do not be surprised if you are not allowed to be present during this aspect of the check-in. </a:t>
            </a:r>
            <a:endParaRPr/>
          </a:p>
          <a:p>
            <a:pPr marL="349250" marR="0" lvl="0" indent="-349250" algn="l" rtl="0">
              <a:lnSpc>
                <a:spcPct val="90000"/>
              </a:lnSpc>
              <a:spcBef>
                <a:spcPts val="2000"/>
              </a:spcBef>
              <a:spcAft>
                <a:spcPts val="0"/>
              </a:spcAft>
              <a:buClr>
                <a:srgbClr val="FFB266"/>
              </a:buClr>
              <a:buSzPts val="2640"/>
              <a:buFont typeface="Noto Sans Symbols"/>
              <a:buNone/>
            </a:pPr>
            <a:endParaRPr sz="2400" b="0" i="0" u="none" strike="noStrike" cap="none">
              <a:solidFill>
                <a:srgbClr val="103154"/>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732366" y="107576"/>
            <a:ext cx="10723035" cy="1336956"/>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accent1"/>
              </a:buClr>
              <a:buSzPts val="1150"/>
              <a:buFont typeface="Source Sans Pro"/>
              <a:buNone/>
            </a:pPr>
            <a:r>
              <a:rPr lang="en-US" sz="4600" b="0" i="0" u="none" strike="noStrike" cap="none">
                <a:solidFill>
                  <a:schemeClr val="accent1"/>
                </a:solidFill>
                <a:latin typeface="Source Sans Pro"/>
                <a:ea typeface="Source Sans Pro"/>
                <a:cs typeface="Source Sans Pro"/>
                <a:sym typeface="Source Sans Pro"/>
              </a:rPr>
              <a:t>Immigration Court Hearing</a:t>
            </a:r>
            <a:endParaRPr/>
          </a:p>
        </p:txBody>
      </p:sp>
      <p:sp>
        <p:nvSpPr>
          <p:cNvPr id="266" name="Shape 266"/>
          <p:cNvSpPr txBox="1">
            <a:spLocks noGrp="1"/>
          </p:cNvSpPr>
          <p:nvPr>
            <p:ph type="body" idx="1"/>
          </p:nvPr>
        </p:nvSpPr>
        <p:spPr>
          <a:xfrm>
            <a:off x="732366" y="1600200"/>
            <a:ext cx="10723035" cy="4343400"/>
          </a:xfrm>
          <a:prstGeom prst="rect">
            <a:avLst/>
          </a:prstGeom>
          <a:noFill/>
          <a:ln>
            <a:noFill/>
          </a:ln>
        </p:spPr>
        <p:txBody>
          <a:bodyPr spcFirstLastPara="1" wrap="square" lIns="91425" tIns="45700" rIns="91425" bIns="45700" anchor="t" anchorCtr="0">
            <a:noAutofit/>
          </a:bodyPr>
          <a:lstStyle/>
          <a:p>
            <a:pPr marL="349250" marR="0" lvl="0" indent="-349250" algn="l" rtl="0">
              <a:lnSpc>
                <a:spcPct val="100000"/>
              </a:lnSpc>
              <a:spcBef>
                <a:spcPts val="0"/>
              </a:spcBef>
              <a:spcAft>
                <a:spcPts val="0"/>
              </a:spcAft>
              <a:buClr>
                <a:srgbClr val="FFB266"/>
              </a:buClr>
              <a:buSzPts val="2640"/>
              <a:buFont typeface="Noto Sans Symbols"/>
              <a:buChar char="●"/>
            </a:pPr>
            <a:r>
              <a:rPr lang="en-US" sz="2400" b="0" i="0" u="none" strike="noStrike" cap="none">
                <a:solidFill>
                  <a:srgbClr val="103154"/>
                </a:solidFill>
                <a:latin typeface="Source Sans Pro"/>
                <a:ea typeface="Source Sans Pro"/>
                <a:cs typeface="Source Sans Pro"/>
                <a:sym typeface="Source Sans Pro"/>
              </a:rPr>
              <a:t>Your compa will be called to the front of the court by the last three digits of her A number and/or last name. The A number is the 9 digit number associated with your compa’s immigration case. </a:t>
            </a:r>
            <a:endParaRPr/>
          </a:p>
          <a:p>
            <a:pPr marL="349250" marR="0" lvl="0" indent="-349250" algn="l" rtl="0">
              <a:lnSpc>
                <a:spcPct val="100000"/>
              </a:lnSpc>
              <a:spcBef>
                <a:spcPts val="2000"/>
              </a:spcBef>
              <a:spcAft>
                <a:spcPts val="0"/>
              </a:spcAft>
              <a:buClr>
                <a:srgbClr val="FFB266"/>
              </a:buClr>
              <a:buSzPts val="2640"/>
              <a:buFont typeface="Noto Sans Symbols"/>
              <a:buChar char="●"/>
            </a:pPr>
            <a:r>
              <a:rPr lang="en-US" sz="2400" b="0" i="0" u="none" strike="noStrike" cap="none">
                <a:solidFill>
                  <a:srgbClr val="103154"/>
                </a:solidFill>
                <a:latin typeface="Source Sans Pro"/>
                <a:ea typeface="Source Sans Pro"/>
                <a:cs typeface="Source Sans Pro"/>
                <a:sym typeface="Source Sans Pro"/>
              </a:rPr>
              <a:t>Your compa will be asked to sit at the counsel table on the right side when looking at the Immigration Judge and will put on headphones to receive simultaneous language interpretation. </a:t>
            </a:r>
            <a:endParaRPr/>
          </a:p>
          <a:p>
            <a:pPr marL="349250" marR="0" lvl="0" indent="-349250" algn="l" rtl="0">
              <a:lnSpc>
                <a:spcPct val="100000"/>
              </a:lnSpc>
              <a:spcBef>
                <a:spcPts val="2000"/>
              </a:spcBef>
              <a:spcAft>
                <a:spcPts val="0"/>
              </a:spcAft>
              <a:buClr>
                <a:srgbClr val="FFB266"/>
              </a:buClr>
              <a:buSzPts val="2640"/>
              <a:buFont typeface="Noto Sans Symbols"/>
              <a:buChar char="●"/>
            </a:pPr>
            <a:r>
              <a:rPr lang="en-US" sz="2400" b="0" i="0" u="none" strike="noStrike" cap="none">
                <a:solidFill>
                  <a:srgbClr val="103154"/>
                </a:solidFill>
                <a:latin typeface="Source Sans Pro"/>
                <a:ea typeface="Source Sans Pro"/>
                <a:cs typeface="Source Sans Pro"/>
                <a:sym typeface="Source Sans Pro"/>
              </a:rPr>
              <a:t>The Judge will ask your compa several questions and she will answer to the best of her ability. The Judge will then give your compa a date to return to court.  </a:t>
            </a:r>
            <a:endParaRPr/>
          </a:p>
          <a:p>
            <a:pPr marL="349250" marR="0" lvl="0" indent="-349250" algn="l" rtl="0">
              <a:lnSpc>
                <a:spcPct val="100000"/>
              </a:lnSpc>
              <a:spcBef>
                <a:spcPts val="2000"/>
              </a:spcBef>
              <a:spcAft>
                <a:spcPts val="0"/>
              </a:spcAft>
              <a:buClr>
                <a:srgbClr val="FFB266"/>
              </a:buClr>
              <a:buSzPts val="2640"/>
              <a:buFont typeface="Noto Sans Symbols"/>
              <a:buNone/>
            </a:pPr>
            <a:endParaRPr sz="2400" b="0" i="0" u="none" strike="noStrike" cap="none">
              <a:solidFill>
                <a:srgbClr val="103154"/>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732366" y="107576"/>
            <a:ext cx="10723035" cy="1336956"/>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accent1"/>
              </a:buClr>
              <a:buSzPts val="1150"/>
              <a:buFont typeface="Source Sans Pro"/>
              <a:buNone/>
            </a:pPr>
            <a:r>
              <a:rPr lang="en-US" sz="4600" b="0" i="0" u="none" strike="noStrike" cap="none">
                <a:solidFill>
                  <a:schemeClr val="accent1"/>
                </a:solidFill>
                <a:latin typeface="Source Sans Pro"/>
                <a:ea typeface="Source Sans Pro"/>
                <a:cs typeface="Source Sans Pro"/>
                <a:sym typeface="Source Sans Pro"/>
              </a:rPr>
              <a:t>ISAP Check-In (Intensive Supervision Appearance Program)</a:t>
            </a:r>
            <a:endParaRPr/>
          </a:p>
        </p:txBody>
      </p:sp>
      <p:sp>
        <p:nvSpPr>
          <p:cNvPr id="272" name="Shape 272"/>
          <p:cNvSpPr txBox="1">
            <a:spLocks noGrp="1"/>
          </p:cNvSpPr>
          <p:nvPr>
            <p:ph type="body" idx="1"/>
          </p:nvPr>
        </p:nvSpPr>
        <p:spPr>
          <a:xfrm>
            <a:off x="732366" y="1600200"/>
            <a:ext cx="10723035" cy="4343400"/>
          </a:xfrm>
          <a:prstGeom prst="rect">
            <a:avLst/>
          </a:prstGeom>
          <a:noFill/>
          <a:ln>
            <a:noFill/>
          </a:ln>
        </p:spPr>
        <p:txBody>
          <a:bodyPr spcFirstLastPara="1" wrap="square" lIns="91425" tIns="45700" rIns="91425" bIns="45700" anchor="t" anchorCtr="0">
            <a:noAutofit/>
          </a:bodyPr>
          <a:lstStyle/>
          <a:p>
            <a:pPr marL="349250" marR="0" lvl="0" indent="-349250" algn="l" rtl="0">
              <a:lnSpc>
                <a:spcPct val="100000"/>
              </a:lnSpc>
              <a:spcBef>
                <a:spcPts val="0"/>
              </a:spcBef>
              <a:spcAft>
                <a:spcPts val="0"/>
              </a:spcAft>
              <a:buClr>
                <a:srgbClr val="FFB266"/>
              </a:buClr>
              <a:buSzPts val="2640"/>
              <a:buFont typeface="Noto Sans Symbols"/>
              <a:buChar char="●"/>
            </a:pPr>
            <a:r>
              <a:rPr lang="en-US" sz="2400" b="0" i="0" u="none" strike="noStrike" cap="none">
                <a:solidFill>
                  <a:srgbClr val="103154"/>
                </a:solidFill>
                <a:latin typeface="Source Sans Pro"/>
                <a:ea typeface="Source Sans Pro"/>
                <a:cs typeface="Source Sans Pro"/>
                <a:sym typeface="Source Sans Pro"/>
              </a:rPr>
              <a:t>BI Incorporated</a:t>
            </a:r>
            <a:endParaRPr/>
          </a:p>
          <a:p>
            <a:pPr marL="349250" marR="0" lvl="0" indent="-349250" algn="l" rtl="0">
              <a:lnSpc>
                <a:spcPct val="100000"/>
              </a:lnSpc>
              <a:spcBef>
                <a:spcPts val="2000"/>
              </a:spcBef>
              <a:spcAft>
                <a:spcPts val="0"/>
              </a:spcAft>
              <a:buClr>
                <a:srgbClr val="FFB266"/>
              </a:buClr>
              <a:buSzPts val="2640"/>
              <a:buFont typeface="Noto Sans Symbols"/>
              <a:buChar char="●"/>
            </a:pPr>
            <a:r>
              <a:rPr lang="en-US" sz="2400" b="0" i="0" u="none" strike="noStrike" cap="none">
                <a:solidFill>
                  <a:srgbClr val="103154"/>
                </a:solidFill>
                <a:latin typeface="Source Sans Pro"/>
                <a:ea typeface="Source Sans Pro"/>
                <a:cs typeface="Source Sans Pro"/>
                <a:sym typeface="Source Sans Pro"/>
              </a:rPr>
              <a:t>Your compa will go into a waiting room in a corporate office setting and will hand her ID and check-in card to the receptionist</a:t>
            </a:r>
            <a:endParaRPr/>
          </a:p>
          <a:p>
            <a:pPr marL="349250" marR="0" lvl="0" indent="-349250" algn="l" rtl="0">
              <a:lnSpc>
                <a:spcPct val="100000"/>
              </a:lnSpc>
              <a:spcBef>
                <a:spcPts val="2000"/>
              </a:spcBef>
              <a:spcAft>
                <a:spcPts val="0"/>
              </a:spcAft>
              <a:buClr>
                <a:srgbClr val="FFB266"/>
              </a:buClr>
              <a:buSzPts val="2640"/>
              <a:buFont typeface="Noto Sans Symbols"/>
              <a:buChar char="●"/>
            </a:pPr>
            <a:r>
              <a:rPr lang="en-US" sz="2400" b="0" i="0" u="none" strike="noStrike" cap="none">
                <a:solidFill>
                  <a:srgbClr val="103154"/>
                </a:solidFill>
                <a:latin typeface="Source Sans Pro"/>
                <a:ea typeface="Source Sans Pro"/>
                <a:cs typeface="Source Sans Pro"/>
                <a:sym typeface="Source Sans Pro"/>
              </a:rPr>
              <a:t>You will be asked to leave – reassure your compa that you will be waiting outside</a:t>
            </a:r>
            <a:endParaRPr/>
          </a:p>
          <a:p>
            <a:pPr marL="349250" marR="0" lvl="0" indent="-349250" algn="l" rtl="0">
              <a:lnSpc>
                <a:spcPct val="100000"/>
              </a:lnSpc>
              <a:spcBef>
                <a:spcPts val="2000"/>
              </a:spcBef>
              <a:spcAft>
                <a:spcPts val="0"/>
              </a:spcAft>
              <a:buClr>
                <a:srgbClr val="FFB266"/>
              </a:buClr>
              <a:buSzPts val="2640"/>
              <a:buFont typeface="Noto Sans Symbols"/>
              <a:buChar char="●"/>
            </a:pPr>
            <a:r>
              <a:rPr lang="en-US" sz="2400" b="0" i="0" u="none" strike="noStrike" cap="none">
                <a:solidFill>
                  <a:srgbClr val="103154"/>
                </a:solidFill>
                <a:latin typeface="Source Sans Pro"/>
                <a:ea typeface="Source Sans Pro"/>
                <a:cs typeface="Source Sans Pro"/>
                <a:sym typeface="Source Sans Pro"/>
              </a:rPr>
              <a:t>Your compa will wait – possible for several hours – and meet with her BI/ISAP case manager, who will give her a follow-up date</a:t>
            </a:r>
            <a:endParaRPr/>
          </a:p>
          <a:p>
            <a:pPr marL="349250" marR="0" lvl="0" indent="-349250" algn="l" rtl="0">
              <a:lnSpc>
                <a:spcPct val="100000"/>
              </a:lnSpc>
              <a:spcBef>
                <a:spcPts val="2000"/>
              </a:spcBef>
              <a:spcAft>
                <a:spcPts val="0"/>
              </a:spcAft>
              <a:buClr>
                <a:srgbClr val="FFB266"/>
              </a:buClr>
              <a:buSzPts val="2640"/>
              <a:buFont typeface="Noto Sans Symbols"/>
              <a:buNone/>
            </a:pPr>
            <a:endParaRPr sz="2400" b="0" i="0" u="none" strike="noStrike" cap="none">
              <a:solidFill>
                <a:srgbClr val="103154"/>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732366" y="107576"/>
            <a:ext cx="10723035" cy="1336956"/>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accent1"/>
              </a:buClr>
              <a:buSzPts val="1150"/>
              <a:buFont typeface="Source Sans Pro"/>
              <a:buNone/>
            </a:pPr>
            <a:r>
              <a:rPr lang="en-US" sz="4600" b="0" i="0" u="none" strike="noStrike" cap="none">
                <a:solidFill>
                  <a:schemeClr val="accent1"/>
                </a:solidFill>
                <a:latin typeface="Source Sans Pro"/>
                <a:ea typeface="Source Sans Pro"/>
                <a:cs typeface="Source Sans Pro"/>
                <a:sym typeface="Source Sans Pro"/>
              </a:rPr>
              <a:t>Reminders</a:t>
            </a:r>
            <a:endParaRPr/>
          </a:p>
        </p:txBody>
      </p:sp>
      <p:sp>
        <p:nvSpPr>
          <p:cNvPr id="278" name="Shape 278"/>
          <p:cNvSpPr txBox="1">
            <a:spLocks noGrp="1"/>
          </p:cNvSpPr>
          <p:nvPr>
            <p:ph type="body" idx="1"/>
          </p:nvPr>
        </p:nvSpPr>
        <p:spPr>
          <a:xfrm>
            <a:off x="732366" y="1600200"/>
            <a:ext cx="10723035" cy="4343400"/>
          </a:xfrm>
          <a:prstGeom prst="rect">
            <a:avLst/>
          </a:prstGeom>
          <a:noFill/>
          <a:ln>
            <a:noFill/>
          </a:ln>
        </p:spPr>
        <p:txBody>
          <a:bodyPr spcFirstLastPara="1" wrap="square" lIns="91425" tIns="45700" rIns="91425" bIns="45700" anchor="t" anchorCtr="0">
            <a:noAutofit/>
          </a:bodyPr>
          <a:lstStyle/>
          <a:p>
            <a:pPr marL="349250" marR="0" lvl="0" indent="-349250" algn="l" rtl="0">
              <a:lnSpc>
                <a:spcPct val="100000"/>
              </a:lnSpc>
              <a:spcBef>
                <a:spcPts val="0"/>
              </a:spcBef>
              <a:spcAft>
                <a:spcPts val="0"/>
              </a:spcAft>
              <a:buClr>
                <a:srgbClr val="FFB266"/>
              </a:buClr>
              <a:buSzPts val="2464"/>
              <a:buFont typeface="Noto Sans Symbols"/>
              <a:buChar char="●"/>
            </a:pPr>
            <a:r>
              <a:rPr lang="en-US" sz="2220" b="0" i="0" u="none" strike="noStrike" cap="none">
                <a:solidFill>
                  <a:srgbClr val="103154"/>
                </a:solidFill>
                <a:latin typeface="Source Sans Pro"/>
                <a:ea typeface="Source Sans Pro"/>
                <a:cs typeface="Source Sans Pro"/>
                <a:sym typeface="Source Sans Pro"/>
              </a:rPr>
              <a:t>Bring a state or federally issued picture ID</a:t>
            </a:r>
            <a:endParaRPr/>
          </a:p>
          <a:p>
            <a:pPr marL="349250" marR="0" lvl="0" indent="-349250" algn="l" rtl="0">
              <a:lnSpc>
                <a:spcPct val="100000"/>
              </a:lnSpc>
              <a:spcBef>
                <a:spcPts val="2000"/>
              </a:spcBef>
              <a:spcAft>
                <a:spcPts val="0"/>
              </a:spcAft>
              <a:buClr>
                <a:srgbClr val="FFB266"/>
              </a:buClr>
              <a:buSzPts val="2464"/>
              <a:buFont typeface="Noto Sans Symbols"/>
              <a:buChar char="●"/>
            </a:pPr>
            <a:r>
              <a:rPr lang="en-US" sz="2220" b="0" i="0" u="none" strike="noStrike" cap="none">
                <a:solidFill>
                  <a:srgbClr val="103154"/>
                </a:solidFill>
                <a:latin typeface="Source Sans Pro"/>
                <a:ea typeface="Source Sans Pro"/>
                <a:cs typeface="Source Sans Pro"/>
                <a:sym typeface="Source Sans Pro"/>
              </a:rPr>
              <a:t>Bring your cell phone and a charger</a:t>
            </a:r>
            <a:endParaRPr/>
          </a:p>
          <a:p>
            <a:pPr marL="349250" marR="0" lvl="0" indent="-349250" algn="l" rtl="0">
              <a:lnSpc>
                <a:spcPct val="100000"/>
              </a:lnSpc>
              <a:spcBef>
                <a:spcPts val="2000"/>
              </a:spcBef>
              <a:spcAft>
                <a:spcPts val="0"/>
              </a:spcAft>
              <a:buClr>
                <a:srgbClr val="FFB266"/>
              </a:buClr>
              <a:buSzPts val="2464"/>
              <a:buFont typeface="Noto Sans Symbols"/>
              <a:buChar char="●"/>
            </a:pPr>
            <a:r>
              <a:rPr lang="en-US" sz="2220" b="0" i="0" u="none" strike="noStrike" cap="none">
                <a:solidFill>
                  <a:srgbClr val="103154"/>
                </a:solidFill>
                <a:latin typeface="Source Sans Pro"/>
                <a:ea typeface="Source Sans Pro"/>
                <a:cs typeface="Source Sans Pro"/>
                <a:sym typeface="Source Sans Pro"/>
              </a:rPr>
              <a:t>Turn off your cell phone in a court room; silence your cell phone in any ICE office</a:t>
            </a:r>
            <a:endParaRPr/>
          </a:p>
          <a:p>
            <a:pPr marL="349250" marR="0" lvl="0" indent="-349250" algn="l" rtl="0">
              <a:lnSpc>
                <a:spcPct val="100000"/>
              </a:lnSpc>
              <a:spcBef>
                <a:spcPts val="2000"/>
              </a:spcBef>
              <a:spcAft>
                <a:spcPts val="0"/>
              </a:spcAft>
              <a:buClr>
                <a:srgbClr val="FFB266"/>
              </a:buClr>
              <a:buSzPts val="2464"/>
              <a:buFont typeface="Noto Sans Symbols"/>
              <a:buChar char="●"/>
            </a:pPr>
            <a:r>
              <a:rPr lang="en-US" sz="2220" b="0" i="0" u="none" strike="noStrike" cap="none">
                <a:solidFill>
                  <a:srgbClr val="103154"/>
                </a:solidFill>
                <a:latin typeface="Source Sans Pro"/>
                <a:ea typeface="Source Sans Pro"/>
                <a:cs typeface="Source Sans Pro"/>
                <a:sym typeface="Source Sans Pro"/>
              </a:rPr>
              <a:t>There is no reason to dress up; looking clean and neat is enough</a:t>
            </a:r>
            <a:endParaRPr/>
          </a:p>
          <a:p>
            <a:pPr marL="349250" marR="0" lvl="0" indent="-349250" algn="l" rtl="0">
              <a:lnSpc>
                <a:spcPct val="100000"/>
              </a:lnSpc>
              <a:spcBef>
                <a:spcPts val="2000"/>
              </a:spcBef>
              <a:spcAft>
                <a:spcPts val="0"/>
              </a:spcAft>
              <a:buClr>
                <a:srgbClr val="FFB266"/>
              </a:buClr>
              <a:buSzPts val="2464"/>
              <a:buFont typeface="Noto Sans Symbols"/>
              <a:buChar char="●"/>
            </a:pPr>
            <a:r>
              <a:rPr lang="en-US" sz="2220" b="0" i="0" u="none" strike="noStrike" cap="none">
                <a:solidFill>
                  <a:srgbClr val="103154"/>
                </a:solidFill>
                <a:latin typeface="Source Sans Pro"/>
                <a:ea typeface="Source Sans Pro"/>
                <a:cs typeface="Source Sans Pro"/>
                <a:sym typeface="Source Sans Pro"/>
              </a:rPr>
              <a:t>Never discuss your compa’s case in the immigration offices</a:t>
            </a:r>
            <a:endParaRPr/>
          </a:p>
          <a:p>
            <a:pPr marL="349250" marR="0" lvl="0" indent="-349250" algn="l" rtl="0">
              <a:lnSpc>
                <a:spcPct val="100000"/>
              </a:lnSpc>
              <a:spcBef>
                <a:spcPts val="2000"/>
              </a:spcBef>
              <a:spcAft>
                <a:spcPts val="0"/>
              </a:spcAft>
              <a:buClr>
                <a:srgbClr val="FFB266"/>
              </a:buClr>
              <a:buSzPts val="2464"/>
              <a:buFont typeface="Noto Sans Symbols"/>
              <a:buChar char="●"/>
            </a:pPr>
            <a:r>
              <a:rPr lang="en-US" sz="2220" b="0" i="0" u="none" strike="noStrike" cap="none">
                <a:solidFill>
                  <a:srgbClr val="103154"/>
                </a:solidFill>
                <a:latin typeface="Source Sans Pro"/>
                <a:ea typeface="Source Sans Pro"/>
                <a:cs typeface="Source Sans Pro"/>
                <a:sym typeface="Source Sans Pro"/>
              </a:rPr>
              <a:t>Your compa’s full name, identity, where she lives, and any details she may share with you about her case are confidential</a:t>
            </a:r>
            <a:endParaRPr/>
          </a:p>
          <a:p>
            <a:pPr marL="349250" marR="0" lvl="0" indent="-349250" algn="l" rtl="0">
              <a:lnSpc>
                <a:spcPct val="100000"/>
              </a:lnSpc>
              <a:spcBef>
                <a:spcPts val="2000"/>
              </a:spcBef>
              <a:spcAft>
                <a:spcPts val="0"/>
              </a:spcAft>
              <a:buClr>
                <a:srgbClr val="FFB266"/>
              </a:buClr>
              <a:buSzPts val="2464"/>
              <a:buFont typeface="Noto Sans Symbols"/>
              <a:buChar char="●"/>
            </a:pPr>
            <a:r>
              <a:rPr lang="en-US" sz="2220" b="0" i="0" u="none" strike="noStrike" cap="none">
                <a:solidFill>
                  <a:srgbClr val="103154"/>
                </a:solidFill>
                <a:latin typeface="Source Sans Pro"/>
                <a:ea typeface="Source Sans Pro"/>
                <a:cs typeface="Source Sans Pro"/>
                <a:sym typeface="Source Sans Pro"/>
              </a:rPr>
              <a:t>If you bring food, you may be asked to throw it away</a:t>
            </a:r>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732366" y="2403144"/>
            <a:ext cx="10742084" cy="1362075"/>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accent1"/>
              </a:buClr>
              <a:buSzPts val="1150"/>
              <a:buFont typeface="Source Sans Pro"/>
              <a:buNone/>
            </a:pPr>
            <a:r>
              <a:rPr lang="en-US" sz="4600" b="1" i="0" u="none" strike="noStrike" cap="none">
                <a:solidFill>
                  <a:schemeClr val="accent1"/>
                </a:solidFill>
                <a:latin typeface="Source Sans Pro"/>
                <a:ea typeface="Source Sans Pro"/>
                <a:cs typeface="Source Sans Pro"/>
                <a:sym typeface="Source Sans Pro"/>
              </a:rPr>
              <a:t>Trauma-Informed Care During Accompaniment</a:t>
            </a:r>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ftr" idx="11"/>
          </p:nvPr>
        </p:nvSpPr>
        <p:spPr>
          <a:xfrm>
            <a:off x="352611" y="6275669"/>
            <a:ext cx="6454587"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03154"/>
              </a:buClr>
              <a:buSzPts val="171"/>
              <a:buFont typeface="Arial"/>
              <a:buNone/>
            </a:pPr>
            <a:r>
              <a:rPr lang="en-US" sz="682" b="0" i="0" u="none" strike="noStrike" cap="none">
                <a:solidFill>
                  <a:srgbClr val="103154"/>
                </a:solidFill>
                <a:latin typeface="Arial"/>
                <a:ea typeface="Arial"/>
                <a:cs typeface="Arial"/>
                <a:sym typeface="Arial"/>
              </a:rPr>
              <a:t>Copyright ©  2011 Eastern Mennonite University www.emu.edu/star</a:t>
            </a:r>
            <a:endParaRPr/>
          </a:p>
        </p:txBody>
      </p:sp>
      <p:sp>
        <p:nvSpPr>
          <p:cNvPr id="290" name="Shape 290"/>
          <p:cNvSpPr txBox="1"/>
          <p:nvPr/>
        </p:nvSpPr>
        <p:spPr>
          <a:xfrm>
            <a:off x="4965989" y="1215520"/>
            <a:ext cx="1648474" cy="131401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03154"/>
              </a:buClr>
              <a:buSzPts val="767"/>
              <a:buFont typeface="Comic Sans MS"/>
              <a:buNone/>
            </a:pPr>
            <a:r>
              <a:rPr lang="en-US" sz="3068" b="1" i="0" u="none" strike="noStrike" cap="none">
                <a:solidFill>
                  <a:srgbClr val="103154"/>
                </a:solidFill>
                <a:latin typeface="Comic Sans MS"/>
                <a:ea typeface="Comic Sans MS"/>
                <a:cs typeface="Comic Sans MS"/>
                <a:sym typeface="Comic Sans MS"/>
              </a:rPr>
              <a:t>Fight </a:t>
            </a:r>
            <a:endParaRPr/>
          </a:p>
        </p:txBody>
      </p:sp>
      <p:pic>
        <p:nvPicPr>
          <p:cNvPr id="291" name="Shape 291" descr="fight light freeze"/>
          <p:cNvPicPr preferRelativeResize="0"/>
          <p:nvPr/>
        </p:nvPicPr>
        <p:blipFill rotWithShape="1">
          <a:blip r:embed="rId3">
            <a:alphaModFix/>
          </a:blip>
          <a:srcRect/>
          <a:stretch/>
        </p:blipFill>
        <p:spPr>
          <a:xfrm>
            <a:off x="6614463" y="1044503"/>
            <a:ext cx="1648474" cy="1657132"/>
          </a:xfrm>
          <a:prstGeom prst="rect">
            <a:avLst/>
          </a:prstGeom>
          <a:noFill/>
          <a:ln w="9525" cap="flat" cmpd="sng">
            <a:solidFill>
              <a:schemeClr val="lt1"/>
            </a:solidFill>
            <a:prstDash val="solid"/>
            <a:miter lim="8000"/>
            <a:headEnd type="none" w="sm" len="sm"/>
            <a:tailEnd type="none" w="sm" len="sm"/>
          </a:ln>
        </p:spPr>
      </p:pic>
      <p:pic>
        <p:nvPicPr>
          <p:cNvPr id="292" name="Shape 292" descr="DD01517_"/>
          <p:cNvPicPr preferRelativeResize="0"/>
          <p:nvPr/>
        </p:nvPicPr>
        <p:blipFill rotWithShape="1">
          <a:blip r:embed="rId4">
            <a:alphaModFix/>
          </a:blip>
          <a:srcRect/>
          <a:stretch/>
        </p:blipFill>
        <p:spPr>
          <a:xfrm>
            <a:off x="3493942" y="4514633"/>
            <a:ext cx="1428749" cy="1470963"/>
          </a:xfrm>
          <a:prstGeom prst="rect">
            <a:avLst/>
          </a:prstGeom>
          <a:noFill/>
          <a:ln>
            <a:noFill/>
          </a:ln>
        </p:spPr>
      </p:pic>
      <p:sp>
        <p:nvSpPr>
          <p:cNvPr id="293" name="Shape 293"/>
          <p:cNvSpPr/>
          <p:nvPr/>
        </p:nvSpPr>
        <p:spPr>
          <a:xfrm>
            <a:off x="3843555" y="2914866"/>
            <a:ext cx="2002414" cy="1657132"/>
          </a:xfrm>
          <a:prstGeom prst="rect">
            <a:avLst/>
          </a:prstGeom>
          <a:noFill/>
          <a:ln>
            <a:noFill/>
          </a:ln>
        </p:spPr>
        <p:txBody>
          <a:bodyPr spcFirstLastPara="1" wrap="square" lIns="69450" tIns="34725" rIns="69450" bIns="34725" anchor="ctr" anchorCtr="0">
            <a:noAutofit/>
          </a:bodyPr>
          <a:lstStyle/>
          <a:p>
            <a:pPr marL="0" marR="0" lvl="0" indent="0" algn="ctr" rtl="0">
              <a:lnSpc>
                <a:spcPct val="100000"/>
              </a:lnSpc>
              <a:spcBef>
                <a:spcPts val="0"/>
              </a:spcBef>
              <a:spcAft>
                <a:spcPts val="0"/>
              </a:spcAft>
              <a:buClr>
                <a:srgbClr val="103154"/>
              </a:buClr>
              <a:buSzPts val="767"/>
              <a:buFont typeface="Comic Sans MS"/>
              <a:buNone/>
            </a:pPr>
            <a:r>
              <a:rPr lang="en-US" sz="3068" b="1" i="0" u="none" strike="noStrike" cap="none">
                <a:solidFill>
                  <a:srgbClr val="103154"/>
                </a:solidFill>
                <a:latin typeface="Comic Sans MS"/>
                <a:ea typeface="Comic Sans MS"/>
                <a:cs typeface="Comic Sans MS"/>
                <a:sym typeface="Comic Sans MS"/>
              </a:rPr>
              <a:t>Flight </a:t>
            </a:r>
            <a:endParaRPr/>
          </a:p>
        </p:txBody>
      </p:sp>
      <p:sp>
        <p:nvSpPr>
          <p:cNvPr id="294" name="Shape 294"/>
          <p:cNvSpPr/>
          <p:nvPr/>
        </p:nvSpPr>
        <p:spPr>
          <a:xfrm>
            <a:off x="4789560" y="4681321"/>
            <a:ext cx="2001332" cy="1657132"/>
          </a:xfrm>
          <a:prstGeom prst="rect">
            <a:avLst/>
          </a:prstGeom>
          <a:noFill/>
          <a:ln>
            <a:noFill/>
          </a:ln>
        </p:spPr>
        <p:txBody>
          <a:bodyPr spcFirstLastPara="1" wrap="square" lIns="69450" tIns="34725" rIns="69450" bIns="34725" anchor="ctr" anchorCtr="0">
            <a:noAutofit/>
          </a:bodyPr>
          <a:lstStyle/>
          <a:p>
            <a:pPr marL="0" marR="0" lvl="0" indent="0" algn="ctr" rtl="0">
              <a:lnSpc>
                <a:spcPct val="100000"/>
              </a:lnSpc>
              <a:spcBef>
                <a:spcPts val="0"/>
              </a:spcBef>
              <a:spcAft>
                <a:spcPts val="0"/>
              </a:spcAft>
              <a:buClr>
                <a:srgbClr val="103154"/>
              </a:buClr>
              <a:buSzPts val="767"/>
              <a:buFont typeface="Comic Sans MS"/>
              <a:buNone/>
            </a:pPr>
            <a:r>
              <a:rPr lang="en-US" sz="3068" b="1" i="0" u="none" strike="noStrike" cap="none">
                <a:solidFill>
                  <a:srgbClr val="103154"/>
                </a:solidFill>
                <a:latin typeface="Comic Sans MS"/>
                <a:ea typeface="Comic Sans MS"/>
                <a:cs typeface="Comic Sans MS"/>
                <a:sym typeface="Comic Sans MS"/>
              </a:rPr>
              <a:t>Freeze</a:t>
            </a:r>
            <a:endParaRPr/>
          </a:p>
        </p:txBody>
      </p:sp>
      <p:sp>
        <p:nvSpPr>
          <p:cNvPr id="295" name="Shape 295"/>
          <p:cNvSpPr txBox="1"/>
          <p:nvPr/>
        </p:nvSpPr>
        <p:spPr>
          <a:xfrm>
            <a:off x="3611923" y="190500"/>
            <a:ext cx="4945423" cy="542260"/>
          </a:xfrm>
          <a:prstGeom prst="rect">
            <a:avLst/>
          </a:prstGeom>
          <a:noFill/>
          <a:ln>
            <a:noFill/>
          </a:ln>
        </p:spPr>
        <p:txBody>
          <a:bodyPr spcFirstLastPara="1" wrap="square" lIns="69450" tIns="34725" rIns="69450" bIns="34725" anchor="t" anchorCtr="0">
            <a:noAutofit/>
          </a:bodyPr>
          <a:lstStyle/>
          <a:p>
            <a:pPr marL="0" marR="0" lvl="0" indent="0" algn="ctr" rtl="0">
              <a:lnSpc>
                <a:spcPct val="100000"/>
              </a:lnSpc>
              <a:spcBef>
                <a:spcPts val="0"/>
              </a:spcBef>
              <a:spcAft>
                <a:spcPts val="0"/>
              </a:spcAft>
              <a:buClr>
                <a:srgbClr val="103154"/>
              </a:buClr>
              <a:buSzPts val="767"/>
              <a:buFont typeface="Comic Sans MS"/>
              <a:buNone/>
            </a:pPr>
            <a:r>
              <a:rPr lang="en-US" sz="3068" b="1" i="0" u="none" strike="noStrike" cap="none">
                <a:solidFill>
                  <a:srgbClr val="103154"/>
                </a:solidFill>
                <a:latin typeface="Comic Sans MS"/>
                <a:ea typeface="Comic Sans MS"/>
                <a:cs typeface="Comic Sans MS"/>
                <a:sym typeface="Comic Sans MS"/>
              </a:rPr>
              <a:t>Trauma Responses</a:t>
            </a:r>
            <a:endParaRPr/>
          </a:p>
        </p:txBody>
      </p:sp>
      <p:pic>
        <p:nvPicPr>
          <p:cNvPr id="296" name="Shape 296" descr="fight light freeze1"/>
          <p:cNvPicPr preferRelativeResize="0"/>
          <p:nvPr/>
        </p:nvPicPr>
        <p:blipFill rotWithShape="1">
          <a:blip r:embed="rId5">
            <a:alphaModFix/>
          </a:blip>
          <a:srcRect/>
          <a:stretch/>
        </p:blipFill>
        <p:spPr>
          <a:xfrm>
            <a:off x="6703218" y="4796053"/>
            <a:ext cx="1472045" cy="1428749"/>
          </a:xfrm>
          <a:prstGeom prst="rect">
            <a:avLst/>
          </a:prstGeom>
          <a:noFill/>
          <a:ln w="9525" cap="flat" cmpd="sng">
            <a:solidFill>
              <a:schemeClr val="lt1"/>
            </a:solidFill>
            <a:prstDash val="solid"/>
            <a:miter lim="8000"/>
            <a:headEnd type="none" w="sm" len="sm"/>
            <a:tailEnd type="none" w="sm" len="sm"/>
          </a:ln>
        </p:spPr>
      </p:pic>
      <p:pic>
        <p:nvPicPr>
          <p:cNvPr id="297" name="Shape 297" descr="fight light freeze2"/>
          <p:cNvPicPr preferRelativeResize="0"/>
          <p:nvPr/>
        </p:nvPicPr>
        <p:blipFill rotWithShape="1">
          <a:blip r:embed="rId6">
            <a:alphaModFix/>
          </a:blip>
          <a:srcRect/>
          <a:stretch/>
        </p:blipFill>
        <p:spPr>
          <a:xfrm>
            <a:off x="5727989" y="2931102"/>
            <a:ext cx="1648474" cy="1625743"/>
          </a:xfrm>
          <a:prstGeom prst="rect">
            <a:avLst/>
          </a:prstGeom>
          <a:noFill/>
          <a:ln w="9525" cap="flat" cmpd="sng">
            <a:solidFill>
              <a:schemeClr val="lt1"/>
            </a:solidFill>
            <a:prstDash val="solid"/>
            <a:miter lim="8000"/>
            <a:headEnd type="none" w="sm" len="sm"/>
            <a:tailEnd type="none" w="sm" len="sm"/>
          </a:ln>
        </p:spPr>
      </p:pic>
      <p:sp>
        <p:nvSpPr>
          <p:cNvPr id="298" name="Shape 298"/>
          <p:cNvSpPr txBox="1"/>
          <p:nvPr/>
        </p:nvSpPr>
        <p:spPr>
          <a:xfrm>
            <a:off x="3610841" y="6451023"/>
            <a:ext cx="450273" cy="22865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03154"/>
              </a:buClr>
              <a:buSzPts val="221"/>
              <a:buFont typeface="Arial"/>
              <a:buNone/>
            </a:pPr>
            <a:r>
              <a:rPr lang="en-US" sz="885" b="0" i="0" u="none" strike="noStrike" cap="none">
                <a:solidFill>
                  <a:srgbClr val="103154"/>
                </a:solidFill>
                <a:latin typeface="Arial"/>
                <a:ea typeface="Arial"/>
                <a:cs typeface="Arial"/>
                <a:sym typeface="Arial"/>
              </a:rPr>
              <a:t>6</a:t>
            </a:r>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title" idx="4294967295"/>
          </p:nvPr>
        </p:nvSpPr>
        <p:spPr>
          <a:xfrm>
            <a:off x="824191" y="134167"/>
            <a:ext cx="10515599" cy="81839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FF7F01"/>
              </a:buClr>
              <a:buSzPts val="1150"/>
              <a:buFont typeface="Source Sans Pro"/>
              <a:buNone/>
            </a:pPr>
            <a:r>
              <a:rPr lang="en-US" sz="4600" b="0" i="0" u="none" strike="noStrike" cap="none">
                <a:solidFill>
                  <a:srgbClr val="FF7F01"/>
                </a:solidFill>
                <a:latin typeface="Source Sans Pro"/>
                <a:ea typeface="Source Sans Pro"/>
                <a:cs typeface="Source Sans Pro"/>
                <a:sym typeface="Source Sans Pro"/>
              </a:rPr>
              <a:t>Emotional First Aid</a:t>
            </a:r>
            <a:endParaRPr/>
          </a:p>
        </p:txBody>
      </p:sp>
      <p:sp>
        <p:nvSpPr>
          <p:cNvPr id="304" name="Shape 304"/>
          <p:cNvSpPr txBox="1">
            <a:spLocks noGrp="1"/>
          </p:cNvSpPr>
          <p:nvPr>
            <p:ph type="body" idx="4294967295"/>
          </p:nvPr>
        </p:nvSpPr>
        <p:spPr>
          <a:xfrm>
            <a:off x="367618" y="1136221"/>
            <a:ext cx="5640388" cy="61848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B266"/>
              </a:buClr>
              <a:buSzPts val="600"/>
              <a:buFont typeface="Noto Sans Symbols"/>
              <a:buNone/>
            </a:pPr>
            <a:r>
              <a:rPr lang="en-US" sz="2400" b="0" i="0" u="none" strike="noStrike" cap="none">
                <a:solidFill>
                  <a:srgbClr val="103154"/>
                </a:solidFill>
                <a:latin typeface="Source Sans Pro"/>
                <a:ea typeface="Source Sans Pro"/>
                <a:cs typeface="Source Sans Pro"/>
                <a:sym typeface="Source Sans Pro"/>
              </a:rPr>
              <a:t>Do’s </a:t>
            </a:r>
            <a:endParaRPr/>
          </a:p>
        </p:txBody>
      </p:sp>
      <p:sp>
        <p:nvSpPr>
          <p:cNvPr id="305" name="Shape 305"/>
          <p:cNvSpPr txBox="1">
            <a:spLocks noGrp="1"/>
          </p:cNvSpPr>
          <p:nvPr>
            <p:ph type="body" idx="4294967295"/>
          </p:nvPr>
        </p:nvSpPr>
        <p:spPr>
          <a:xfrm>
            <a:off x="651687" y="1614383"/>
            <a:ext cx="5365760" cy="48926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B266"/>
              </a:buClr>
              <a:buSzPts val="600"/>
              <a:buFont typeface="Noto Sans Symbols"/>
              <a:buNone/>
            </a:pPr>
            <a:r>
              <a:rPr lang="en-US" sz="2400" b="1" i="0" u="none" strike="noStrike" cap="none">
                <a:solidFill>
                  <a:srgbClr val="103154"/>
                </a:solidFill>
                <a:latin typeface="Source Sans Pro"/>
                <a:ea typeface="Source Sans Pro"/>
                <a:cs typeface="Source Sans Pro"/>
                <a:sym typeface="Source Sans Pro"/>
              </a:rPr>
              <a:t>Promote Safety</a:t>
            </a:r>
            <a:endParaRPr/>
          </a:p>
          <a:p>
            <a:pPr marL="685800" marR="0" lvl="1" indent="-342900" algn="l" rtl="0">
              <a:lnSpc>
                <a:spcPct val="100000"/>
              </a:lnSpc>
              <a:spcBef>
                <a:spcPts val="600"/>
              </a:spcBef>
              <a:spcAft>
                <a:spcPts val="0"/>
              </a:spcAft>
              <a:buClr>
                <a:srgbClr val="C05F00"/>
              </a:buClr>
              <a:buSzPts val="2420"/>
              <a:buFont typeface="Noto Sans Symbols"/>
              <a:buChar char="●"/>
            </a:pPr>
            <a:r>
              <a:rPr lang="en-US" sz="2200" b="0" i="0" u="none" strike="noStrike" cap="none">
                <a:solidFill>
                  <a:srgbClr val="103154"/>
                </a:solidFill>
                <a:latin typeface="Source Sans Pro"/>
                <a:ea typeface="Source Sans Pro"/>
                <a:cs typeface="Source Sans Pro"/>
                <a:sym typeface="Source Sans Pro"/>
              </a:rPr>
              <a:t>Meet basic needs</a:t>
            </a:r>
            <a:endParaRPr/>
          </a:p>
          <a:p>
            <a:pPr marL="685800" marR="0" lvl="1" indent="-342900" algn="l" rtl="0">
              <a:lnSpc>
                <a:spcPct val="100000"/>
              </a:lnSpc>
              <a:spcBef>
                <a:spcPts val="600"/>
              </a:spcBef>
              <a:spcAft>
                <a:spcPts val="0"/>
              </a:spcAft>
              <a:buClr>
                <a:srgbClr val="C05F00"/>
              </a:buClr>
              <a:buSzPts val="2420"/>
              <a:buFont typeface="Noto Sans Symbols"/>
              <a:buChar char="●"/>
            </a:pPr>
            <a:r>
              <a:rPr lang="en-US" sz="2200" b="0" i="0" u="none" strike="noStrike" cap="none">
                <a:solidFill>
                  <a:srgbClr val="103154"/>
                </a:solidFill>
                <a:latin typeface="Source Sans Pro"/>
                <a:ea typeface="Source Sans Pro"/>
                <a:cs typeface="Source Sans Pro"/>
                <a:sym typeface="Source Sans Pro"/>
              </a:rPr>
              <a:t>Provide repeated, simple and accurate information</a:t>
            </a:r>
            <a:endParaRPr/>
          </a:p>
          <a:p>
            <a:pPr marL="457200" marR="0" lvl="1" indent="0" algn="l" rtl="0">
              <a:lnSpc>
                <a:spcPct val="100000"/>
              </a:lnSpc>
              <a:spcBef>
                <a:spcPts val="600"/>
              </a:spcBef>
              <a:spcAft>
                <a:spcPts val="0"/>
              </a:spcAft>
              <a:buClr>
                <a:srgbClr val="C05F00"/>
              </a:buClr>
              <a:buSzPts val="700"/>
              <a:buFont typeface="Noto Sans Symbols"/>
              <a:buNone/>
            </a:pPr>
            <a:r>
              <a:rPr lang="en-US" sz="2800" b="1" i="0" u="none" strike="noStrike" cap="none">
                <a:solidFill>
                  <a:srgbClr val="103154"/>
                </a:solidFill>
                <a:latin typeface="Source Sans Pro"/>
                <a:ea typeface="Source Sans Pro"/>
                <a:cs typeface="Source Sans Pro"/>
                <a:sym typeface="Source Sans Pro"/>
              </a:rPr>
              <a:t>Promote Calm</a:t>
            </a:r>
            <a:endParaRPr/>
          </a:p>
          <a:p>
            <a:pPr marL="457200" marR="0" lvl="1" indent="0" algn="l" rtl="0">
              <a:lnSpc>
                <a:spcPct val="100000"/>
              </a:lnSpc>
              <a:spcBef>
                <a:spcPts val="600"/>
              </a:spcBef>
              <a:spcAft>
                <a:spcPts val="0"/>
              </a:spcAft>
              <a:buClr>
                <a:srgbClr val="C05F00"/>
              </a:buClr>
              <a:buSzPts val="650"/>
              <a:buFont typeface="Noto Sans Symbols"/>
              <a:buNone/>
            </a:pPr>
            <a:r>
              <a:rPr lang="en-US" sz="2600" b="1" i="0" u="none" strike="noStrike" cap="none">
                <a:solidFill>
                  <a:srgbClr val="103154"/>
                </a:solidFill>
                <a:latin typeface="Source Sans Pro"/>
                <a:ea typeface="Source Sans Pro"/>
                <a:cs typeface="Source Sans Pro"/>
                <a:sym typeface="Source Sans Pro"/>
              </a:rPr>
              <a:t>Promote Connectedness</a:t>
            </a:r>
            <a:endParaRPr/>
          </a:p>
          <a:p>
            <a:pPr marL="457200" marR="0" lvl="1" indent="0" algn="l" rtl="0">
              <a:lnSpc>
                <a:spcPct val="100000"/>
              </a:lnSpc>
              <a:spcBef>
                <a:spcPts val="600"/>
              </a:spcBef>
              <a:spcAft>
                <a:spcPts val="0"/>
              </a:spcAft>
              <a:buClr>
                <a:srgbClr val="C05F00"/>
              </a:buClr>
              <a:buSzPts val="650"/>
              <a:buFont typeface="Noto Sans Symbols"/>
              <a:buNone/>
            </a:pPr>
            <a:r>
              <a:rPr lang="en-US" sz="2600" b="1" i="0" u="none" strike="noStrike" cap="none">
                <a:solidFill>
                  <a:srgbClr val="103154"/>
                </a:solidFill>
                <a:latin typeface="Source Sans Pro"/>
                <a:ea typeface="Source Sans Pro"/>
                <a:cs typeface="Source Sans Pro"/>
                <a:sym typeface="Source Sans Pro"/>
              </a:rPr>
              <a:t>Promote Self-Efficacy</a:t>
            </a:r>
            <a:endParaRPr/>
          </a:p>
          <a:p>
            <a:pPr marL="457200" marR="0" lvl="1" indent="0" algn="l" rtl="0">
              <a:lnSpc>
                <a:spcPct val="100000"/>
              </a:lnSpc>
              <a:spcBef>
                <a:spcPts val="600"/>
              </a:spcBef>
              <a:spcAft>
                <a:spcPts val="0"/>
              </a:spcAft>
              <a:buClr>
                <a:srgbClr val="C05F00"/>
              </a:buClr>
              <a:buSzPts val="650"/>
              <a:buFont typeface="Noto Sans Symbols"/>
              <a:buNone/>
            </a:pPr>
            <a:r>
              <a:rPr lang="en-US" sz="2600" b="1" i="0" u="none" strike="noStrike" cap="none">
                <a:solidFill>
                  <a:srgbClr val="103154"/>
                </a:solidFill>
                <a:latin typeface="Source Sans Pro"/>
                <a:ea typeface="Source Sans Pro"/>
                <a:cs typeface="Source Sans Pro"/>
                <a:sym typeface="Source Sans Pro"/>
              </a:rPr>
              <a:t>Promote Hope </a:t>
            </a:r>
            <a:endParaRPr/>
          </a:p>
          <a:p>
            <a:pPr marL="457200" marR="0" lvl="1" indent="0" algn="l" rtl="0">
              <a:lnSpc>
                <a:spcPct val="100000"/>
              </a:lnSpc>
              <a:spcBef>
                <a:spcPts val="600"/>
              </a:spcBef>
              <a:spcAft>
                <a:spcPts val="0"/>
              </a:spcAft>
              <a:buClr>
                <a:srgbClr val="C05F00"/>
              </a:buClr>
              <a:buSzPts val="550"/>
              <a:buFont typeface="Noto Sans Symbols"/>
              <a:buNone/>
            </a:pPr>
            <a:r>
              <a:rPr lang="en-US" sz="2200" b="0" i="0" u="none" strike="noStrike" cap="none">
                <a:solidFill>
                  <a:srgbClr val="103154"/>
                </a:solidFill>
                <a:latin typeface="Source Sans Pro"/>
                <a:ea typeface="Source Sans Pro"/>
                <a:cs typeface="Source Sans Pro"/>
                <a:sym typeface="Source Sans Pro"/>
              </a:rPr>
              <a:t>Have a list of services on hand that people might need</a:t>
            </a:r>
            <a:endParaRPr/>
          </a:p>
          <a:p>
            <a:pPr marL="457200" marR="0" lvl="1" indent="0" algn="l" rtl="0">
              <a:lnSpc>
                <a:spcPct val="100000"/>
              </a:lnSpc>
              <a:spcBef>
                <a:spcPts val="600"/>
              </a:spcBef>
              <a:spcAft>
                <a:spcPts val="0"/>
              </a:spcAft>
              <a:buClr>
                <a:srgbClr val="C05F00"/>
              </a:buClr>
              <a:buSzPts val="550"/>
              <a:buFont typeface="Noto Sans Symbols"/>
              <a:buNone/>
            </a:pPr>
            <a:endParaRPr sz="2200" b="0" i="0" u="none" strike="noStrike" cap="none">
              <a:solidFill>
                <a:srgbClr val="103154"/>
              </a:solidFill>
              <a:latin typeface="Source Sans Pro"/>
              <a:ea typeface="Source Sans Pro"/>
              <a:cs typeface="Source Sans Pro"/>
              <a:sym typeface="Source Sans Pro"/>
            </a:endParaRPr>
          </a:p>
        </p:txBody>
      </p:sp>
      <p:sp>
        <p:nvSpPr>
          <p:cNvPr id="306" name="Shape 306"/>
          <p:cNvSpPr txBox="1">
            <a:spLocks noGrp="1"/>
          </p:cNvSpPr>
          <p:nvPr>
            <p:ph type="body" idx="4294967295"/>
          </p:nvPr>
        </p:nvSpPr>
        <p:spPr>
          <a:xfrm>
            <a:off x="6089766" y="1082417"/>
            <a:ext cx="5183186" cy="48846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B266"/>
              </a:buClr>
              <a:buSzPts val="600"/>
              <a:buFont typeface="Noto Sans Symbols"/>
              <a:buNone/>
            </a:pPr>
            <a:r>
              <a:rPr lang="en-US" sz="2400" b="0" i="0" u="none" strike="noStrike" cap="none">
                <a:solidFill>
                  <a:srgbClr val="103154"/>
                </a:solidFill>
                <a:latin typeface="Source Sans Pro"/>
                <a:ea typeface="Source Sans Pro"/>
                <a:cs typeface="Source Sans Pro"/>
                <a:sym typeface="Source Sans Pro"/>
              </a:rPr>
              <a:t>Don’ts</a:t>
            </a:r>
            <a:endParaRPr/>
          </a:p>
        </p:txBody>
      </p:sp>
      <p:sp>
        <p:nvSpPr>
          <p:cNvPr id="307" name="Shape 307"/>
          <p:cNvSpPr txBox="1">
            <a:spLocks noGrp="1"/>
          </p:cNvSpPr>
          <p:nvPr>
            <p:ph type="body" idx="4294967295"/>
          </p:nvPr>
        </p:nvSpPr>
        <p:spPr>
          <a:xfrm>
            <a:off x="6182682" y="1631094"/>
            <a:ext cx="5530995" cy="4892675"/>
          </a:xfrm>
          <a:prstGeom prst="rect">
            <a:avLst/>
          </a:prstGeom>
          <a:noFill/>
          <a:ln>
            <a:noFill/>
          </a:ln>
        </p:spPr>
        <p:txBody>
          <a:bodyPr spcFirstLastPara="1" wrap="square" lIns="91425" tIns="45700" rIns="91425" bIns="45700" anchor="t" anchorCtr="0">
            <a:noAutofit/>
          </a:bodyPr>
          <a:lstStyle/>
          <a:p>
            <a:pPr marL="349250" marR="0" lvl="0" indent="-349250" algn="l" rtl="0">
              <a:lnSpc>
                <a:spcPct val="100000"/>
              </a:lnSpc>
              <a:spcBef>
                <a:spcPts val="0"/>
              </a:spcBef>
              <a:spcAft>
                <a:spcPts val="0"/>
              </a:spcAft>
              <a:buClr>
                <a:srgbClr val="FFB266"/>
              </a:buClr>
              <a:buSzPts val="2640"/>
              <a:buFont typeface="Noto Sans Symbols"/>
              <a:buChar char="●"/>
            </a:pPr>
            <a:r>
              <a:rPr lang="en-US" sz="2400" b="0" i="0" u="none" strike="noStrike" cap="none">
                <a:solidFill>
                  <a:srgbClr val="103154"/>
                </a:solidFill>
                <a:latin typeface="Source Sans Pro"/>
                <a:ea typeface="Source Sans Pro"/>
                <a:cs typeface="Source Sans Pro"/>
                <a:sym typeface="Source Sans Pro"/>
              </a:rPr>
              <a:t>Force people to share their stories</a:t>
            </a:r>
            <a:endParaRPr/>
          </a:p>
          <a:p>
            <a:pPr marL="349250" marR="0" lvl="0" indent="-349250" algn="l" rtl="0">
              <a:lnSpc>
                <a:spcPct val="100000"/>
              </a:lnSpc>
              <a:spcBef>
                <a:spcPts val="0"/>
              </a:spcBef>
              <a:spcAft>
                <a:spcPts val="0"/>
              </a:spcAft>
              <a:buClr>
                <a:srgbClr val="FFB266"/>
              </a:buClr>
              <a:buSzPts val="2640"/>
              <a:buFont typeface="Noto Sans Symbols"/>
              <a:buChar char="●"/>
            </a:pPr>
            <a:r>
              <a:rPr lang="en-US" sz="2400" b="0" i="0" u="none" strike="noStrike" cap="none">
                <a:solidFill>
                  <a:srgbClr val="103154"/>
                </a:solidFill>
                <a:latin typeface="Source Sans Pro"/>
                <a:ea typeface="Source Sans Pro"/>
                <a:cs typeface="Source Sans Pro"/>
                <a:sym typeface="Source Sans Pro"/>
              </a:rPr>
              <a:t>Give simple reassurances</a:t>
            </a:r>
            <a:endParaRPr/>
          </a:p>
          <a:p>
            <a:pPr marL="349250" marR="0" lvl="0" indent="-349250" algn="l" rtl="0">
              <a:lnSpc>
                <a:spcPct val="100000"/>
              </a:lnSpc>
              <a:spcBef>
                <a:spcPts val="0"/>
              </a:spcBef>
              <a:spcAft>
                <a:spcPts val="0"/>
              </a:spcAft>
              <a:buClr>
                <a:srgbClr val="FFB266"/>
              </a:buClr>
              <a:buSzPts val="2640"/>
              <a:buFont typeface="Noto Sans Symbols"/>
              <a:buChar char="●"/>
            </a:pPr>
            <a:r>
              <a:rPr lang="en-US" sz="2400" b="0" i="0" u="none" strike="noStrike" cap="none">
                <a:solidFill>
                  <a:srgbClr val="103154"/>
                </a:solidFill>
                <a:latin typeface="Source Sans Pro"/>
                <a:ea typeface="Source Sans Pro"/>
                <a:cs typeface="Source Sans Pro"/>
                <a:sym typeface="Source Sans Pro"/>
              </a:rPr>
              <a:t>Tell people what you think they should be feeling</a:t>
            </a:r>
            <a:endParaRPr/>
          </a:p>
          <a:p>
            <a:pPr marL="349250" marR="0" lvl="0" indent="-349250" algn="l" rtl="0">
              <a:lnSpc>
                <a:spcPct val="100000"/>
              </a:lnSpc>
              <a:spcBef>
                <a:spcPts val="0"/>
              </a:spcBef>
              <a:spcAft>
                <a:spcPts val="0"/>
              </a:spcAft>
              <a:buClr>
                <a:srgbClr val="FFB266"/>
              </a:buClr>
              <a:buSzPts val="2640"/>
              <a:buFont typeface="Noto Sans Symbols"/>
              <a:buChar char="●"/>
            </a:pPr>
            <a:r>
              <a:rPr lang="en-US" sz="2400" b="0" i="0" u="none" strike="noStrike" cap="none">
                <a:solidFill>
                  <a:srgbClr val="103154"/>
                </a:solidFill>
                <a:latin typeface="Source Sans Pro"/>
                <a:ea typeface="Source Sans Pro"/>
                <a:cs typeface="Source Sans Pro"/>
                <a:sym typeface="Source Sans Pro"/>
              </a:rPr>
              <a:t>Tell people why you think that this has happened (make predictions about the future without accurate information)</a:t>
            </a:r>
            <a:endParaRPr/>
          </a:p>
          <a:p>
            <a:pPr marL="349250" marR="0" lvl="0" indent="-349250" algn="l" rtl="0">
              <a:lnSpc>
                <a:spcPct val="100000"/>
              </a:lnSpc>
              <a:spcBef>
                <a:spcPts val="0"/>
              </a:spcBef>
              <a:spcAft>
                <a:spcPts val="0"/>
              </a:spcAft>
              <a:buClr>
                <a:srgbClr val="FFB266"/>
              </a:buClr>
              <a:buSzPts val="2640"/>
              <a:buFont typeface="Noto Sans Symbols"/>
              <a:buChar char="●"/>
            </a:pPr>
            <a:r>
              <a:rPr lang="en-US" sz="2400" b="0" i="0" u="none" strike="noStrike" cap="none">
                <a:solidFill>
                  <a:srgbClr val="103154"/>
                </a:solidFill>
                <a:latin typeface="Source Sans Pro"/>
                <a:ea typeface="Source Sans Pro"/>
                <a:cs typeface="Source Sans Pro"/>
                <a:sym typeface="Source Sans Pro"/>
              </a:rPr>
              <a:t>Make Promises that may not be kept</a:t>
            </a: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732366" y="2403144"/>
            <a:ext cx="10742084" cy="1362075"/>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accent1"/>
              </a:buClr>
              <a:buSzPts val="1150"/>
              <a:buFont typeface="Source Sans Pro"/>
              <a:buNone/>
            </a:pPr>
            <a:r>
              <a:rPr lang="en-US" sz="4600" b="1" i="0" u="none" strike="noStrike" cap="none">
                <a:solidFill>
                  <a:schemeClr val="accent1"/>
                </a:solidFill>
                <a:latin typeface="Source Sans Pro"/>
                <a:ea typeface="Source Sans Pro"/>
                <a:cs typeface="Source Sans Pro"/>
                <a:sym typeface="Source Sans Pro"/>
              </a:rPr>
              <a:t>Context of US Immigration System</a:t>
            </a:r>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p:nvPr/>
        </p:nvSpPr>
        <p:spPr>
          <a:xfrm>
            <a:off x="1158123" y="618518"/>
            <a:ext cx="9905997" cy="147857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7F01"/>
              </a:buClr>
              <a:buSzPts val="1100"/>
              <a:buFont typeface="Source Sans Pro"/>
              <a:buNone/>
            </a:pPr>
            <a:r>
              <a:rPr lang="en-US" sz="4400" b="0" i="0" u="none" strike="noStrike" cap="none">
                <a:solidFill>
                  <a:srgbClr val="FF7F01"/>
                </a:solidFill>
                <a:latin typeface="Source Sans Pro"/>
                <a:ea typeface="Source Sans Pro"/>
                <a:cs typeface="Source Sans Pro"/>
                <a:sym typeface="Source Sans Pro"/>
              </a:rPr>
              <a:t>Grounding Helping People through Flashbacks</a:t>
            </a:r>
            <a:endParaRPr/>
          </a:p>
        </p:txBody>
      </p:sp>
      <p:sp>
        <p:nvSpPr>
          <p:cNvPr id="313" name="Shape 313"/>
          <p:cNvSpPr txBox="1"/>
          <p:nvPr/>
        </p:nvSpPr>
        <p:spPr>
          <a:xfrm>
            <a:off x="1158123" y="2042976"/>
            <a:ext cx="10104435" cy="369411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103154"/>
              </a:buClr>
              <a:buSzPts val="600"/>
              <a:buFont typeface="Arial"/>
              <a:buNone/>
            </a:pPr>
            <a:r>
              <a:rPr lang="en-US" sz="2400" b="1" i="0" u="none" strike="noStrike" cap="none">
                <a:solidFill>
                  <a:srgbClr val="103154"/>
                </a:solidFill>
                <a:latin typeface="Source Sans Pro"/>
                <a:ea typeface="Source Sans Pro"/>
                <a:cs typeface="Source Sans Pro"/>
                <a:sym typeface="Source Sans Pro"/>
              </a:rPr>
              <a:t>Remind them that is a COMMON trauma reaction</a:t>
            </a:r>
            <a:endParaRPr/>
          </a:p>
          <a:p>
            <a:pPr marL="0" marR="0" lvl="0" indent="0" algn="l" rtl="0">
              <a:lnSpc>
                <a:spcPct val="90000"/>
              </a:lnSpc>
              <a:spcBef>
                <a:spcPts val="1000"/>
              </a:spcBef>
              <a:spcAft>
                <a:spcPts val="0"/>
              </a:spcAft>
              <a:buClr>
                <a:srgbClr val="103154"/>
              </a:buClr>
              <a:buSzPts val="600"/>
              <a:buFont typeface="Arial"/>
              <a:buNone/>
            </a:pPr>
            <a:r>
              <a:rPr lang="en-US" sz="2400" b="1" i="0" u="none" strike="noStrike" cap="none">
                <a:solidFill>
                  <a:srgbClr val="103154"/>
                </a:solidFill>
                <a:latin typeface="Source Sans Pro"/>
                <a:ea typeface="Source Sans Pro"/>
                <a:cs typeface="Source Sans Pro"/>
                <a:sym typeface="Source Sans Pro"/>
              </a:rPr>
              <a:t>Let their body discharge energy  (go for a walk, cry, shake)</a:t>
            </a:r>
            <a:endParaRPr/>
          </a:p>
          <a:p>
            <a:pPr marL="0" marR="0" lvl="0" indent="0" algn="l" rtl="0">
              <a:lnSpc>
                <a:spcPct val="90000"/>
              </a:lnSpc>
              <a:spcBef>
                <a:spcPts val="1000"/>
              </a:spcBef>
              <a:spcAft>
                <a:spcPts val="0"/>
              </a:spcAft>
              <a:buClr>
                <a:srgbClr val="103154"/>
              </a:buClr>
              <a:buSzPts val="600"/>
              <a:buFont typeface="Arial"/>
              <a:buNone/>
            </a:pPr>
            <a:r>
              <a:rPr lang="en-US" sz="2400" b="1" i="0" u="none" strike="noStrike" cap="none">
                <a:solidFill>
                  <a:srgbClr val="103154"/>
                </a:solidFill>
                <a:latin typeface="Source Sans Pro"/>
                <a:ea typeface="Source Sans Pro"/>
                <a:cs typeface="Source Sans Pro"/>
                <a:sym typeface="Source Sans Pro"/>
              </a:rPr>
              <a:t>Ground them in the present by noting what you see hear, smell- help them bring awareness to what is going on in their body and what time and date it is</a:t>
            </a:r>
            <a:endParaRPr/>
          </a:p>
          <a:p>
            <a:pPr marL="0" marR="0" lvl="0" indent="0" algn="l" rtl="0">
              <a:lnSpc>
                <a:spcPct val="90000"/>
              </a:lnSpc>
              <a:spcBef>
                <a:spcPts val="1000"/>
              </a:spcBef>
              <a:spcAft>
                <a:spcPts val="0"/>
              </a:spcAft>
              <a:buClr>
                <a:srgbClr val="103154"/>
              </a:buClr>
              <a:buSzPts val="600"/>
              <a:buFont typeface="Arial"/>
              <a:buNone/>
            </a:pPr>
            <a:r>
              <a:rPr lang="en-US" sz="2400" b="1" i="0" u="none" strike="noStrike" cap="none">
                <a:solidFill>
                  <a:srgbClr val="103154"/>
                </a:solidFill>
                <a:latin typeface="Source Sans Pro"/>
                <a:ea typeface="Source Sans Pro"/>
                <a:cs typeface="Source Sans Pro"/>
                <a:sym typeface="Source Sans Pro"/>
              </a:rPr>
              <a:t>Pray, mediate, journal  - bring coloring books, stress balls to squeeze</a:t>
            </a:r>
            <a:endParaRPr/>
          </a:p>
          <a:p>
            <a:pPr marL="0" marR="0" lvl="0" indent="0" algn="l" rtl="0">
              <a:lnSpc>
                <a:spcPct val="90000"/>
              </a:lnSpc>
              <a:spcBef>
                <a:spcPts val="1000"/>
              </a:spcBef>
              <a:spcAft>
                <a:spcPts val="0"/>
              </a:spcAft>
              <a:buClr>
                <a:srgbClr val="103154"/>
              </a:buClr>
              <a:buSzPts val="600"/>
              <a:buFont typeface="Arial"/>
              <a:buNone/>
            </a:pPr>
            <a:r>
              <a:rPr lang="en-US" sz="2400" b="1" i="0" u="none" strike="noStrike" cap="none">
                <a:solidFill>
                  <a:srgbClr val="103154"/>
                </a:solidFill>
                <a:latin typeface="Source Sans Pro"/>
                <a:ea typeface="Source Sans Pro"/>
                <a:cs typeface="Source Sans Pro"/>
                <a:sym typeface="Source Sans Pro"/>
              </a:rPr>
              <a:t>Seek help if they persist over a month</a:t>
            </a:r>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p:nvPr/>
        </p:nvSpPr>
        <p:spPr>
          <a:xfrm>
            <a:off x="1141412" y="618518"/>
            <a:ext cx="9905997" cy="147857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7F01"/>
              </a:buClr>
              <a:buSzPts val="1100"/>
              <a:buFont typeface="Source Sans Pro"/>
              <a:buNone/>
            </a:pPr>
            <a:r>
              <a:rPr lang="en-US" sz="4400" b="0" i="0" u="none" strike="noStrike" cap="none">
                <a:solidFill>
                  <a:srgbClr val="FF7F01"/>
                </a:solidFill>
                <a:latin typeface="Source Sans Pro"/>
                <a:ea typeface="Source Sans Pro"/>
                <a:cs typeface="Source Sans Pro"/>
                <a:sym typeface="Source Sans Pro"/>
              </a:rPr>
              <a:t>Compassion fatigue and Self-Care</a:t>
            </a:r>
            <a:endParaRPr/>
          </a:p>
        </p:txBody>
      </p:sp>
      <p:sp>
        <p:nvSpPr>
          <p:cNvPr id="319" name="Shape 319"/>
          <p:cNvSpPr txBox="1"/>
          <p:nvPr/>
        </p:nvSpPr>
        <p:spPr>
          <a:xfrm>
            <a:off x="1141412" y="2249486"/>
            <a:ext cx="9905998" cy="3541713"/>
          </a:xfrm>
          <a:prstGeom prst="rect">
            <a:avLst/>
          </a:prstGeom>
          <a:noFill/>
          <a:ln>
            <a:noFill/>
          </a:ln>
        </p:spPr>
        <p:txBody>
          <a:bodyPr spcFirstLastPara="1" wrap="square" lIns="91425" tIns="45700" rIns="91425" bIns="45700" anchor="t" anchorCtr="0">
            <a:noAutofit/>
          </a:bodyPr>
          <a:lstStyle/>
          <a:p>
            <a:pPr marL="0" marR="0" lvl="0" indent="0" algn="l" rtl="0">
              <a:lnSpc>
                <a:spcPct val="70000"/>
              </a:lnSpc>
              <a:spcBef>
                <a:spcPts val="0"/>
              </a:spcBef>
              <a:spcAft>
                <a:spcPts val="0"/>
              </a:spcAft>
              <a:buClr>
                <a:srgbClr val="103154"/>
              </a:buClr>
              <a:buSzPts val="595"/>
              <a:buFont typeface="Arial"/>
              <a:buNone/>
            </a:pPr>
            <a:r>
              <a:rPr lang="en-US" sz="2380" b="0" i="0" u="none" strike="noStrike" cap="none">
                <a:solidFill>
                  <a:srgbClr val="103154"/>
                </a:solidFill>
                <a:latin typeface="Source Sans Pro"/>
                <a:ea typeface="Source Sans Pro"/>
                <a:cs typeface="Source Sans Pro"/>
                <a:sym typeface="Source Sans Pro"/>
              </a:rPr>
              <a:t>Don’t burn out!!</a:t>
            </a:r>
            <a:endParaRPr/>
          </a:p>
          <a:p>
            <a:pPr marL="0" marR="0" lvl="0" indent="0" algn="l" rtl="0">
              <a:lnSpc>
                <a:spcPct val="70000"/>
              </a:lnSpc>
              <a:spcBef>
                <a:spcPts val="1000"/>
              </a:spcBef>
              <a:spcAft>
                <a:spcPts val="0"/>
              </a:spcAft>
              <a:buClr>
                <a:schemeClr val="lt1"/>
              </a:buClr>
              <a:buSzPts val="2380"/>
              <a:buFont typeface="Arial"/>
              <a:buNone/>
            </a:pPr>
            <a:endParaRPr sz="2380" b="0" i="0" u="none" strike="noStrike" cap="none">
              <a:solidFill>
                <a:srgbClr val="103154"/>
              </a:solidFill>
              <a:latin typeface="Source Sans Pro"/>
              <a:ea typeface="Source Sans Pro"/>
              <a:cs typeface="Source Sans Pro"/>
              <a:sym typeface="Source Sans Pro"/>
            </a:endParaRPr>
          </a:p>
          <a:p>
            <a:pPr marL="0" marR="0" lvl="0" indent="0" algn="l" rtl="0">
              <a:lnSpc>
                <a:spcPct val="70000"/>
              </a:lnSpc>
              <a:spcBef>
                <a:spcPts val="1000"/>
              </a:spcBef>
              <a:spcAft>
                <a:spcPts val="0"/>
              </a:spcAft>
              <a:buClr>
                <a:srgbClr val="103154"/>
              </a:buClr>
              <a:buSzPts val="595"/>
              <a:buFont typeface="Arial"/>
              <a:buNone/>
            </a:pPr>
            <a:r>
              <a:rPr lang="en-US" sz="2380" b="0" i="0" u="none" strike="noStrike" cap="none">
                <a:solidFill>
                  <a:srgbClr val="103154"/>
                </a:solidFill>
                <a:latin typeface="Source Sans Pro"/>
                <a:ea typeface="Source Sans Pro"/>
                <a:cs typeface="Source Sans Pro"/>
                <a:sym typeface="Source Sans Pro"/>
              </a:rPr>
              <a:t>Take your emotional temperature every day-understand your body’s signals for stress </a:t>
            </a:r>
            <a:endParaRPr/>
          </a:p>
          <a:p>
            <a:pPr marL="0" marR="0" lvl="0" indent="0" algn="l" rtl="0">
              <a:lnSpc>
                <a:spcPct val="70000"/>
              </a:lnSpc>
              <a:spcBef>
                <a:spcPts val="1000"/>
              </a:spcBef>
              <a:spcAft>
                <a:spcPts val="0"/>
              </a:spcAft>
              <a:buClr>
                <a:srgbClr val="103154"/>
              </a:buClr>
              <a:buSzPts val="595"/>
              <a:buFont typeface="Arial"/>
              <a:buNone/>
            </a:pPr>
            <a:r>
              <a:rPr lang="en-US" sz="2380" b="0" i="0" u="none" strike="noStrike" cap="none">
                <a:solidFill>
                  <a:srgbClr val="103154"/>
                </a:solidFill>
                <a:latin typeface="Source Sans Pro"/>
                <a:ea typeface="Source Sans Pro"/>
                <a:cs typeface="Source Sans Pro"/>
                <a:sym typeface="Source Sans Pro"/>
              </a:rPr>
              <a:t>Pay attention to life/work balance</a:t>
            </a:r>
            <a:endParaRPr/>
          </a:p>
          <a:p>
            <a:pPr marL="0" marR="0" lvl="0" indent="0" algn="l" rtl="0">
              <a:lnSpc>
                <a:spcPct val="70000"/>
              </a:lnSpc>
              <a:spcBef>
                <a:spcPts val="1000"/>
              </a:spcBef>
              <a:spcAft>
                <a:spcPts val="0"/>
              </a:spcAft>
              <a:buClr>
                <a:srgbClr val="103154"/>
              </a:buClr>
              <a:buSzPts val="595"/>
              <a:buFont typeface="Arial"/>
              <a:buNone/>
            </a:pPr>
            <a:r>
              <a:rPr lang="en-US" sz="2380" b="0" i="0" u="none" strike="noStrike" cap="none">
                <a:solidFill>
                  <a:srgbClr val="103154"/>
                </a:solidFill>
                <a:latin typeface="Source Sans Pro"/>
                <a:ea typeface="Source Sans Pro"/>
                <a:cs typeface="Source Sans Pro"/>
                <a:sym typeface="Source Sans Pro"/>
              </a:rPr>
              <a:t>Remember you have trauma work to do also</a:t>
            </a:r>
            <a:endParaRPr/>
          </a:p>
          <a:p>
            <a:pPr marL="0" marR="0" lvl="0" indent="0" algn="l" rtl="0">
              <a:lnSpc>
                <a:spcPct val="70000"/>
              </a:lnSpc>
              <a:spcBef>
                <a:spcPts val="1000"/>
              </a:spcBef>
              <a:spcAft>
                <a:spcPts val="0"/>
              </a:spcAft>
              <a:buClr>
                <a:srgbClr val="103154"/>
              </a:buClr>
              <a:buSzPts val="595"/>
              <a:buFont typeface="Arial"/>
              <a:buNone/>
            </a:pPr>
            <a:r>
              <a:rPr lang="en-US" sz="2380" b="0" i="0" u="none" strike="noStrike" cap="none">
                <a:solidFill>
                  <a:srgbClr val="103154"/>
                </a:solidFill>
                <a:latin typeface="Source Sans Pro"/>
                <a:ea typeface="Source Sans Pro"/>
                <a:cs typeface="Source Sans Pro"/>
                <a:sym typeface="Source Sans Pro"/>
              </a:rPr>
              <a:t>Establish a support system</a:t>
            </a:r>
            <a:endParaRPr/>
          </a:p>
          <a:p>
            <a:pPr marL="0" marR="0" lvl="0" indent="0" algn="l" rtl="0">
              <a:lnSpc>
                <a:spcPct val="70000"/>
              </a:lnSpc>
              <a:spcBef>
                <a:spcPts val="1000"/>
              </a:spcBef>
              <a:spcAft>
                <a:spcPts val="0"/>
              </a:spcAft>
              <a:buClr>
                <a:srgbClr val="103154"/>
              </a:buClr>
              <a:buSzPts val="595"/>
              <a:buFont typeface="Arial"/>
              <a:buNone/>
            </a:pPr>
            <a:r>
              <a:rPr lang="en-US" sz="2380" b="0" i="0" u="none" strike="noStrike" cap="none">
                <a:solidFill>
                  <a:srgbClr val="103154"/>
                </a:solidFill>
                <a:latin typeface="Source Sans Pro"/>
                <a:ea typeface="Source Sans Pro"/>
                <a:cs typeface="Source Sans Pro"/>
                <a:sym typeface="Source Sans Pro"/>
              </a:rPr>
              <a:t>Be honest about what you can realistically do</a:t>
            </a:r>
            <a:endParaRPr/>
          </a:p>
          <a:p>
            <a:pPr marL="0" marR="0" lvl="0" indent="0" algn="l" rtl="0">
              <a:lnSpc>
                <a:spcPct val="70000"/>
              </a:lnSpc>
              <a:spcBef>
                <a:spcPts val="1000"/>
              </a:spcBef>
              <a:spcAft>
                <a:spcPts val="0"/>
              </a:spcAft>
              <a:buClr>
                <a:srgbClr val="103154"/>
              </a:buClr>
              <a:buSzPts val="595"/>
              <a:buFont typeface="Arial"/>
              <a:buNone/>
            </a:pPr>
            <a:r>
              <a:rPr lang="en-US" sz="2380" b="0" i="0" u="none" strike="noStrike" cap="none">
                <a:solidFill>
                  <a:srgbClr val="103154"/>
                </a:solidFill>
                <a:latin typeface="Source Sans Pro"/>
                <a:ea typeface="Source Sans Pro"/>
                <a:cs typeface="Source Sans Pro"/>
                <a:sym typeface="Source Sans Pro"/>
              </a:rPr>
              <a:t>Eat well and exercise (get rid of trauma energy) </a:t>
            </a:r>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p:nvPr/>
        </p:nvSpPr>
        <p:spPr>
          <a:xfrm>
            <a:off x="1141412" y="618518"/>
            <a:ext cx="9905997" cy="147857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7F01"/>
              </a:buClr>
              <a:buSzPts val="1100"/>
              <a:buFont typeface="Source Sans Pro"/>
              <a:buNone/>
            </a:pPr>
            <a:r>
              <a:rPr lang="en-US" sz="4400" b="0" i="0" u="none" strike="noStrike" cap="none">
                <a:solidFill>
                  <a:srgbClr val="FF7F01"/>
                </a:solidFill>
                <a:latin typeface="Source Sans Pro"/>
                <a:ea typeface="Source Sans Pro"/>
                <a:cs typeface="Source Sans Pro"/>
                <a:sym typeface="Source Sans Pro"/>
              </a:rPr>
              <a:t>Emotional Safety Plans</a:t>
            </a:r>
            <a:endParaRPr/>
          </a:p>
        </p:txBody>
      </p:sp>
      <p:sp>
        <p:nvSpPr>
          <p:cNvPr id="325" name="Shape 325"/>
          <p:cNvSpPr txBox="1"/>
          <p:nvPr/>
        </p:nvSpPr>
        <p:spPr>
          <a:xfrm>
            <a:off x="1030778" y="1612669"/>
            <a:ext cx="10016633" cy="4178531"/>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103154"/>
              </a:buClr>
              <a:buSzPts val="2800"/>
              <a:buFont typeface="Arial"/>
              <a:buChar char="•"/>
            </a:pPr>
            <a:r>
              <a:rPr lang="en-US" sz="2800" b="0" i="0" u="none" strike="noStrike" cap="none">
                <a:solidFill>
                  <a:srgbClr val="103154"/>
                </a:solidFill>
                <a:latin typeface="Source Sans Pro"/>
                <a:ea typeface="Source Sans Pro"/>
                <a:cs typeface="Source Sans Pro"/>
                <a:sym typeface="Source Sans Pro"/>
              </a:rPr>
              <a:t>Put on your own oxygen mask first!</a:t>
            </a:r>
            <a:endParaRPr/>
          </a:p>
          <a:p>
            <a:pPr marL="228600" marR="0" lvl="0" indent="-228600" algn="l" rtl="0">
              <a:lnSpc>
                <a:spcPct val="90000"/>
              </a:lnSpc>
              <a:spcBef>
                <a:spcPts val="1000"/>
              </a:spcBef>
              <a:spcAft>
                <a:spcPts val="0"/>
              </a:spcAft>
              <a:buClr>
                <a:schemeClr val="lt1"/>
              </a:buClr>
              <a:buSzPts val="2800"/>
              <a:buFont typeface="Arial"/>
              <a:buNone/>
            </a:pPr>
            <a:endParaRPr sz="2800" b="0" i="0" u="none" strike="noStrike" cap="none">
              <a:solidFill>
                <a:srgbClr val="103154"/>
              </a:solidFill>
              <a:latin typeface="Source Sans Pro"/>
              <a:ea typeface="Source Sans Pro"/>
              <a:cs typeface="Source Sans Pro"/>
              <a:sym typeface="Source Sans Pro"/>
            </a:endParaRPr>
          </a:p>
          <a:p>
            <a:pPr marL="228600" marR="0" lvl="0" indent="-228600" algn="l" rtl="0">
              <a:lnSpc>
                <a:spcPct val="90000"/>
              </a:lnSpc>
              <a:spcBef>
                <a:spcPts val="1000"/>
              </a:spcBef>
              <a:spcAft>
                <a:spcPts val="0"/>
              </a:spcAft>
              <a:buClr>
                <a:srgbClr val="103154"/>
              </a:buClr>
              <a:buSzPts val="2800"/>
              <a:buFont typeface="Arial"/>
              <a:buChar char="•"/>
            </a:pPr>
            <a:r>
              <a:rPr lang="en-US" sz="2800" b="0" i="0" u="none" strike="noStrike" cap="none">
                <a:solidFill>
                  <a:srgbClr val="103154"/>
                </a:solidFill>
                <a:latin typeface="Source Sans Pro"/>
                <a:ea typeface="Source Sans Pro"/>
                <a:cs typeface="Source Sans Pro"/>
                <a:sym typeface="Source Sans Pro"/>
              </a:rPr>
              <a:t>Have tools and awareness before something happens </a:t>
            </a:r>
            <a:endParaRPr/>
          </a:p>
          <a:p>
            <a:pPr marL="228600" marR="0" lvl="0" indent="-228600" algn="l" rtl="0">
              <a:lnSpc>
                <a:spcPct val="90000"/>
              </a:lnSpc>
              <a:spcBef>
                <a:spcPts val="1000"/>
              </a:spcBef>
              <a:spcAft>
                <a:spcPts val="0"/>
              </a:spcAft>
              <a:buClr>
                <a:schemeClr val="lt1"/>
              </a:buClr>
              <a:buSzPts val="2800"/>
              <a:buFont typeface="Arial"/>
              <a:buNone/>
            </a:pPr>
            <a:endParaRPr sz="2800" b="0" i="0" u="none" strike="noStrike" cap="none">
              <a:solidFill>
                <a:srgbClr val="103154"/>
              </a:solidFill>
              <a:latin typeface="Source Sans Pro"/>
              <a:ea typeface="Source Sans Pro"/>
              <a:cs typeface="Source Sans Pro"/>
              <a:sym typeface="Source Sans Pro"/>
            </a:endParaRPr>
          </a:p>
          <a:p>
            <a:pPr marL="228600" marR="0" lvl="0" indent="-228600" algn="l" rtl="0">
              <a:lnSpc>
                <a:spcPct val="90000"/>
              </a:lnSpc>
              <a:spcBef>
                <a:spcPts val="1000"/>
              </a:spcBef>
              <a:spcAft>
                <a:spcPts val="0"/>
              </a:spcAft>
              <a:buClr>
                <a:schemeClr val="lt1"/>
              </a:buClr>
              <a:buSzPts val="2800"/>
              <a:buFont typeface="Arial"/>
              <a:buNone/>
            </a:pPr>
            <a:endParaRPr sz="2800" b="0" i="0" u="none" strike="noStrike" cap="none">
              <a:solidFill>
                <a:srgbClr val="103154"/>
              </a:solidFill>
              <a:latin typeface="Source Sans Pro"/>
              <a:ea typeface="Source Sans Pro"/>
              <a:cs typeface="Source Sans Pro"/>
              <a:sym typeface="Source Sans Pro"/>
            </a:endParaRPr>
          </a:p>
        </p:txBody>
      </p:sp>
      <p:pic>
        <p:nvPicPr>
          <p:cNvPr id="326" name="Shape 326"/>
          <p:cNvPicPr preferRelativeResize="0"/>
          <p:nvPr/>
        </p:nvPicPr>
        <p:blipFill rotWithShape="1">
          <a:blip r:embed="rId3">
            <a:alphaModFix/>
          </a:blip>
          <a:srcRect/>
          <a:stretch/>
        </p:blipFill>
        <p:spPr>
          <a:xfrm>
            <a:off x="2869550" y="3481626"/>
            <a:ext cx="4656006" cy="3376372"/>
          </a:xfrm>
          <a:prstGeom prst="rect">
            <a:avLst/>
          </a:prstGeom>
          <a:noFill/>
          <a:ln>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732366" y="2403144"/>
            <a:ext cx="10742084" cy="1362075"/>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accent1"/>
              </a:buClr>
              <a:buSzPts val="1150"/>
              <a:buFont typeface="Source Sans Pro"/>
              <a:buNone/>
            </a:pPr>
            <a:r>
              <a:rPr lang="en-US" sz="4600" b="1" i="0" u="none" strike="noStrike" cap="none">
                <a:solidFill>
                  <a:schemeClr val="accent1"/>
                </a:solidFill>
                <a:latin typeface="Source Sans Pro"/>
                <a:ea typeface="Source Sans Pro"/>
                <a:cs typeface="Source Sans Pro"/>
                <a:sym typeface="Source Sans Pro"/>
              </a:rPr>
              <a:t>Outcomes of the Accompaniment</a:t>
            </a:r>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title"/>
          </p:nvPr>
        </p:nvSpPr>
        <p:spPr>
          <a:xfrm>
            <a:off x="732366" y="396544"/>
            <a:ext cx="10742084" cy="1362075"/>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accent1"/>
              </a:buClr>
              <a:buSzPts val="1150"/>
              <a:buFont typeface="Source Sans Pro"/>
              <a:buNone/>
            </a:pPr>
            <a:r>
              <a:rPr lang="en-US" sz="4600" b="0" i="0" u="none" strike="noStrike" cap="none">
                <a:solidFill>
                  <a:schemeClr val="accent1"/>
                </a:solidFill>
                <a:latin typeface="Source Sans Pro"/>
                <a:ea typeface="Source Sans Pro"/>
                <a:cs typeface="Source Sans Pro"/>
                <a:sym typeface="Source Sans Pro"/>
              </a:rPr>
              <a:t>What to do if your compa is detained?</a:t>
            </a:r>
            <a:endParaRPr/>
          </a:p>
        </p:txBody>
      </p:sp>
      <p:sp>
        <p:nvSpPr>
          <p:cNvPr id="338" name="Shape 338"/>
          <p:cNvSpPr/>
          <p:nvPr/>
        </p:nvSpPr>
        <p:spPr>
          <a:xfrm>
            <a:off x="254000" y="2318434"/>
            <a:ext cx="11220451" cy="42165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80304"/>
              </a:buClr>
              <a:buSzPts val="500"/>
              <a:buFont typeface="Source Sans Pro"/>
              <a:buNone/>
            </a:pPr>
            <a:r>
              <a:rPr lang="en-US" sz="2000" b="0" i="0" u="none" strike="noStrike" cap="none">
                <a:solidFill>
                  <a:srgbClr val="080304"/>
                </a:solidFill>
                <a:latin typeface="Source Sans Pro"/>
                <a:ea typeface="Source Sans Pro"/>
                <a:cs typeface="Source Sans Pro"/>
                <a:sym typeface="Source Sans Pro"/>
              </a:rPr>
              <a:t>This is among the most important parts of the Accompaniment Project.</a:t>
            </a:r>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80304"/>
              </a:solidFill>
              <a:latin typeface="Source Sans Pro"/>
              <a:ea typeface="Source Sans Pro"/>
              <a:cs typeface="Source Sans Pro"/>
              <a:sym typeface="Source Sans Pro"/>
            </a:endParaRPr>
          </a:p>
          <a:p>
            <a:pPr marL="342900" marR="0" lvl="0" indent="-342900" algn="l" rtl="0">
              <a:lnSpc>
                <a:spcPct val="100000"/>
              </a:lnSpc>
              <a:spcBef>
                <a:spcPts val="0"/>
              </a:spcBef>
              <a:spcAft>
                <a:spcPts val="0"/>
              </a:spcAft>
              <a:buClr>
                <a:srgbClr val="080304"/>
              </a:buClr>
              <a:buSzPts val="2000"/>
              <a:buFont typeface="Arial"/>
              <a:buChar char="•"/>
            </a:pPr>
            <a:r>
              <a:rPr lang="en-US" sz="2000" b="0" i="0" u="none" strike="noStrike" cap="none">
                <a:solidFill>
                  <a:srgbClr val="080304"/>
                </a:solidFill>
                <a:latin typeface="Source Sans Pro"/>
                <a:ea typeface="Source Sans Pro"/>
                <a:cs typeface="Source Sans Pro"/>
                <a:sym typeface="Source Sans Pro"/>
              </a:rPr>
              <a:t>Call the number(s) listed on the CONFIDENTIAL emergency contact list</a:t>
            </a:r>
            <a:endParaRPr/>
          </a:p>
          <a:p>
            <a:pPr marL="342900" marR="0" lvl="0" indent="-342900" algn="l" rtl="0">
              <a:lnSpc>
                <a:spcPct val="100000"/>
              </a:lnSpc>
              <a:spcBef>
                <a:spcPts val="0"/>
              </a:spcBef>
              <a:spcAft>
                <a:spcPts val="0"/>
              </a:spcAft>
              <a:buClr>
                <a:srgbClr val="080304"/>
              </a:buClr>
              <a:buSzPts val="2000"/>
              <a:buFont typeface="Arial"/>
              <a:buChar char="•"/>
            </a:pPr>
            <a:r>
              <a:rPr lang="en-US" sz="2000" b="0" i="0" u="none" strike="noStrike" cap="none">
                <a:solidFill>
                  <a:srgbClr val="080304"/>
                </a:solidFill>
                <a:latin typeface="Source Sans Pro"/>
                <a:ea typeface="Source Sans Pro"/>
                <a:cs typeface="Source Sans Pro"/>
                <a:sym typeface="Source Sans Pro"/>
              </a:rPr>
              <a:t>Contact Faith In Action </a:t>
            </a:r>
            <a:endParaRPr/>
          </a:p>
          <a:p>
            <a:pPr marL="342900" marR="0" lvl="0" indent="-342900" algn="l" rtl="0">
              <a:lnSpc>
                <a:spcPct val="100000"/>
              </a:lnSpc>
              <a:spcBef>
                <a:spcPts val="0"/>
              </a:spcBef>
              <a:spcAft>
                <a:spcPts val="0"/>
              </a:spcAft>
              <a:buClr>
                <a:srgbClr val="080304"/>
              </a:buClr>
              <a:buSzPts val="2000"/>
              <a:buFont typeface="Arial"/>
              <a:buChar char="•"/>
            </a:pPr>
            <a:r>
              <a:rPr lang="en-US" sz="2000" b="0" i="0" u="none" strike="noStrike" cap="none">
                <a:solidFill>
                  <a:srgbClr val="080304"/>
                </a:solidFill>
                <a:latin typeface="Source Sans Pro"/>
                <a:ea typeface="Source Sans Pro"/>
                <a:cs typeface="Source Sans Pro"/>
                <a:sym typeface="Source Sans Pro"/>
              </a:rPr>
              <a:t>Try to find out which detention center your compa is being sent to </a:t>
            </a:r>
            <a:endParaRPr/>
          </a:p>
          <a:p>
            <a:pPr marL="342900" marR="0" lvl="0" indent="-342900" algn="l" rtl="0">
              <a:lnSpc>
                <a:spcPct val="100000"/>
              </a:lnSpc>
              <a:spcBef>
                <a:spcPts val="0"/>
              </a:spcBef>
              <a:spcAft>
                <a:spcPts val="0"/>
              </a:spcAft>
              <a:buClr>
                <a:srgbClr val="080304"/>
              </a:buClr>
              <a:buSzPts val="2000"/>
              <a:buFont typeface="Arial"/>
              <a:buChar char="•"/>
            </a:pPr>
            <a:r>
              <a:rPr lang="en-US" sz="2000" b="0" i="0" u="none" strike="noStrike" cap="none">
                <a:solidFill>
                  <a:srgbClr val="080304"/>
                </a:solidFill>
                <a:latin typeface="Source Sans Pro"/>
                <a:ea typeface="Source Sans Pro"/>
                <a:cs typeface="Source Sans Pro"/>
                <a:sym typeface="Source Sans Pro"/>
              </a:rPr>
              <a:t>Try to find out if deportation is imminent by asking the ICE officers </a:t>
            </a:r>
            <a:endParaRPr/>
          </a:p>
          <a:p>
            <a:pPr marL="342900" marR="0" lvl="0" indent="-342900" algn="l" rtl="0">
              <a:lnSpc>
                <a:spcPct val="100000"/>
              </a:lnSpc>
              <a:spcBef>
                <a:spcPts val="0"/>
              </a:spcBef>
              <a:spcAft>
                <a:spcPts val="0"/>
              </a:spcAft>
              <a:buClr>
                <a:srgbClr val="080304"/>
              </a:buClr>
              <a:buSzPts val="2000"/>
              <a:buFont typeface="Arial"/>
              <a:buChar char="•"/>
            </a:pPr>
            <a:r>
              <a:rPr lang="en-US" sz="2000" b="0" i="0" u="none" strike="noStrike" cap="none">
                <a:solidFill>
                  <a:srgbClr val="080304"/>
                </a:solidFill>
                <a:latin typeface="Source Sans Pro"/>
                <a:ea typeface="Source Sans Pro"/>
                <a:cs typeface="Source Sans Pro"/>
                <a:sym typeface="Source Sans Pro"/>
              </a:rPr>
              <a:t>Speak to a supervisor if necessary</a:t>
            </a:r>
            <a:endParaRPr/>
          </a:p>
          <a:p>
            <a:pPr marL="342900" marR="0" lvl="0" indent="-342900" algn="l" rtl="0">
              <a:lnSpc>
                <a:spcPct val="100000"/>
              </a:lnSpc>
              <a:spcBef>
                <a:spcPts val="0"/>
              </a:spcBef>
              <a:spcAft>
                <a:spcPts val="0"/>
              </a:spcAft>
              <a:buClr>
                <a:srgbClr val="080304"/>
              </a:buClr>
              <a:buSzPts val="2000"/>
              <a:buFont typeface="Arial"/>
              <a:buChar char="•"/>
            </a:pPr>
            <a:r>
              <a:rPr lang="en-US" sz="2000" b="0" i="0" u="none" strike="noStrike" cap="none">
                <a:solidFill>
                  <a:srgbClr val="080304"/>
                </a:solidFill>
                <a:latin typeface="Source Sans Pro"/>
                <a:ea typeface="Source Sans Pro"/>
                <a:cs typeface="Source Sans Pro"/>
                <a:sym typeface="Source Sans Pro"/>
              </a:rPr>
              <a:t>Ensure that whatever personal property is returned to the family</a:t>
            </a:r>
            <a:endParaRPr/>
          </a:p>
          <a:p>
            <a:pPr marL="342900" marR="0" lvl="0" indent="-342900" algn="l" rtl="0">
              <a:lnSpc>
                <a:spcPct val="100000"/>
              </a:lnSpc>
              <a:spcBef>
                <a:spcPts val="0"/>
              </a:spcBef>
              <a:spcAft>
                <a:spcPts val="0"/>
              </a:spcAft>
              <a:buClr>
                <a:schemeClr val="lt1"/>
              </a:buClr>
              <a:buSzPts val="2000"/>
              <a:buFont typeface="Arial"/>
              <a:buNone/>
            </a:pPr>
            <a:endParaRPr sz="2000" b="0" i="0" u="none" strike="noStrike" cap="none">
              <a:solidFill>
                <a:srgbClr val="080304"/>
              </a:solidFill>
              <a:latin typeface="Source Sans Pro"/>
              <a:ea typeface="Source Sans Pro"/>
              <a:cs typeface="Source Sans Pro"/>
              <a:sym typeface="Source Sans Pro"/>
            </a:endParaRPr>
          </a:p>
          <a:p>
            <a:pPr marL="342900" marR="0" lvl="0" indent="-342900" algn="l" rtl="0">
              <a:lnSpc>
                <a:spcPct val="100000"/>
              </a:lnSpc>
              <a:spcBef>
                <a:spcPts val="0"/>
              </a:spcBef>
              <a:spcAft>
                <a:spcPts val="0"/>
              </a:spcAft>
              <a:buClr>
                <a:schemeClr val="lt1"/>
              </a:buClr>
              <a:buSzPts val="2000"/>
              <a:buFont typeface="Arial"/>
              <a:buNone/>
            </a:pPr>
            <a:endParaRPr sz="2000" b="0" i="0" u="none" strike="noStrike" cap="none">
              <a:solidFill>
                <a:srgbClr val="080304"/>
              </a:solidFill>
              <a:latin typeface="Source Sans Pro"/>
              <a:ea typeface="Source Sans Pro"/>
              <a:cs typeface="Source Sans Pro"/>
              <a:sym typeface="Source Sans Pro"/>
            </a:endParaRPr>
          </a:p>
          <a:p>
            <a:pPr marL="342900" marR="0" lvl="0" indent="-342900" algn="l" rtl="0">
              <a:lnSpc>
                <a:spcPct val="100000"/>
              </a:lnSpc>
              <a:spcBef>
                <a:spcPts val="0"/>
              </a:spcBef>
              <a:spcAft>
                <a:spcPts val="0"/>
              </a:spcAft>
              <a:buClr>
                <a:srgbClr val="080304"/>
              </a:buClr>
              <a:buSzPts val="2400"/>
              <a:buFont typeface="Arial"/>
              <a:buChar char="•"/>
            </a:pPr>
            <a:r>
              <a:rPr lang="en-US" sz="2000" b="0" i="0" u="none" strike="noStrike" cap="none">
                <a:solidFill>
                  <a:srgbClr val="080304"/>
                </a:solidFill>
                <a:latin typeface="Source Sans Pro"/>
                <a:ea typeface="Source Sans Pro"/>
                <a:cs typeface="Source Sans Pro"/>
                <a:sym typeface="Source Sans Pro"/>
              </a:rPr>
              <a:t>With the permission of the family, a call to action and activate a plan to try to stop the deportation </a:t>
            </a:r>
            <a:r>
              <a:rPr lang="en-US" sz="2400" b="0" i="0" u="none" strike="noStrike" cap="none">
                <a:solidFill>
                  <a:srgbClr val="080304"/>
                </a:solidFill>
                <a:latin typeface="Source Sans Pro"/>
                <a:ea typeface="Source Sans Pro"/>
                <a:cs typeface="Source Sans Pro"/>
                <a:sym typeface="Source Sans Pro"/>
              </a:rPr>
              <a:t>  </a:t>
            </a:r>
            <a:endParaRPr/>
          </a:p>
          <a:p>
            <a:pPr marL="0" marR="0" lvl="0" indent="0" algn="l" rtl="0">
              <a:lnSpc>
                <a:spcPct val="100000"/>
              </a:lnSpc>
              <a:spcBef>
                <a:spcPts val="0"/>
              </a:spcBef>
              <a:spcAft>
                <a:spcPts val="0"/>
              </a:spcAft>
              <a:buClr>
                <a:srgbClr val="080304"/>
              </a:buClr>
              <a:buSzPts val="600"/>
              <a:buFont typeface="Source Sans Pro"/>
              <a:buNone/>
            </a:pPr>
            <a:r>
              <a:rPr lang="en-US" sz="2400" b="0" i="0" u="none" strike="noStrike" cap="none">
                <a:solidFill>
                  <a:srgbClr val="080304"/>
                </a:solidFill>
                <a:latin typeface="Source Sans Pro"/>
                <a:ea typeface="Source Sans Pro"/>
                <a:cs typeface="Source Sans Pro"/>
                <a:sym typeface="Source Sans Pro"/>
              </a:rPr>
              <a:t> </a:t>
            </a:r>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732366" y="107576"/>
            <a:ext cx="10723035" cy="1336956"/>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accent1"/>
              </a:buClr>
              <a:buSzPts val="1200"/>
              <a:buFont typeface="Source Sans Pro"/>
              <a:buNone/>
            </a:pPr>
            <a:r>
              <a:rPr lang="en-US" sz="4800" b="0" i="0" u="none" strike="noStrike" cap="none">
                <a:solidFill>
                  <a:schemeClr val="accent1"/>
                </a:solidFill>
                <a:latin typeface="Source Sans Pro"/>
                <a:ea typeface="Source Sans Pro"/>
                <a:cs typeface="Source Sans Pro"/>
                <a:sym typeface="Source Sans Pro"/>
              </a:rPr>
              <a:t>Two Inter-Related Goals</a:t>
            </a:r>
            <a:endParaRPr/>
          </a:p>
        </p:txBody>
      </p:sp>
      <p:sp>
        <p:nvSpPr>
          <p:cNvPr id="344" name="Shape 344"/>
          <p:cNvSpPr/>
          <p:nvPr/>
        </p:nvSpPr>
        <p:spPr>
          <a:xfrm>
            <a:off x="3045883" y="1578151"/>
            <a:ext cx="6096000" cy="2554544"/>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080304"/>
              </a:buClr>
              <a:buSzPts val="2000"/>
              <a:buFont typeface="Arial"/>
              <a:buChar char="•"/>
            </a:pPr>
            <a:r>
              <a:rPr lang="en-US" sz="2000" b="0" i="0" u="none" strike="noStrike" cap="none">
                <a:solidFill>
                  <a:srgbClr val="080304"/>
                </a:solidFill>
                <a:latin typeface="Source Sans Pro"/>
                <a:ea typeface="Source Sans Pro"/>
                <a:cs typeface="Source Sans Pro"/>
                <a:sym typeface="Source Sans Pro"/>
              </a:rPr>
              <a:t>Build an alternative narrative of immigrants in our community and counter the narrative around enforcement and criminalization.</a:t>
            </a:r>
            <a:br>
              <a:rPr lang="en-US" sz="2000" b="0" i="0" u="none" strike="noStrike" cap="none">
                <a:solidFill>
                  <a:srgbClr val="080304"/>
                </a:solidFill>
                <a:latin typeface="Source Sans Pro"/>
                <a:ea typeface="Source Sans Pro"/>
                <a:cs typeface="Source Sans Pro"/>
                <a:sym typeface="Source Sans Pro"/>
              </a:rPr>
            </a:br>
            <a:endParaRPr sz="2000" b="0" i="0" u="none" strike="noStrike" cap="none">
              <a:solidFill>
                <a:srgbClr val="080304"/>
              </a:solidFill>
              <a:latin typeface="Source Sans Pro"/>
              <a:ea typeface="Source Sans Pro"/>
              <a:cs typeface="Source Sans Pro"/>
              <a:sym typeface="Source Sans Pro"/>
            </a:endParaRPr>
          </a:p>
          <a:p>
            <a:pPr marL="285750" marR="0" lvl="0" indent="-285750" algn="l" rtl="0">
              <a:lnSpc>
                <a:spcPct val="100000"/>
              </a:lnSpc>
              <a:spcBef>
                <a:spcPts val="0"/>
              </a:spcBef>
              <a:spcAft>
                <a:spcPts val="0"/>
              </a:spcAft>
              <a:buClr>
                <a:srgbClr val="080304"/>
              </a:buClr>
              <a:buSzPts val="2000"/>
              <a:buFont typeface="Arial"/>
              <a:buChar char="•"/>
            </a:pPr>
            <a:r>
              <a:rPr lang="en-US" sz="2000" b="0" i="0" u="none" strike="noStrike" cap="none">
                <a:solidFill>
                  <a:srgbClr val="080304"/>
                </a:solidFill>
                <a:latin typeface="Source Sans Pro"/>
                <a:ea typeface="Source Sans Pro"/>
                <a:cs typeface="Source Sans Pro"/>
                <a:sym typeface="Source Sans Pro"/>
              </a:rPr>
              <a:t>Agitate and create tension with public officials by lifting up the humanizing stories of immigrants, the damage of current federal  policies and the need for local protections.</a:t>
            </a:r>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title"/>
          </p:nvPr>
        </p:nvSpPr>
        <p:spPr>
          <a:xfrm>
            <a:off x="732366" y="107576"/>
            <a:ext cx="10723035" cy="1336956"/>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accent1"/>
              </a:buClr>
              <a:buSzPts val="1200"/>
              <a:buFont typeface="Source Sans Pro"/>
              <a:buNone/>
            </a:pPr>
            <a:r>
              <a:rPr lang="en-US" sz="4800" b="0" i="0" u="none" strike="noStrike" cap="none">
                <a:solidFill>
                  <a:schemeClr val="accent1"/>
                </a:solidFill>
                <a:latin typeface="Source Sans Pro"/>
                <a:ea typeface="Source Sans Pro"/>
                <a:cs typeface="Source Sans Pro"/>
                <a:sym typeface="Source Sans Pro"/>
              </a:rPr>
              <a:t>Role of Team</a:t>
            </a:r>
            <a:endParaRPr/>
          </a:p>
        </p:txBody>
      </p:sp>
      <p:sp>
        <p:nvSpPr>
          <p:cNvPr id="351" name="Shape 351"/>
          <p:cNvSpPr/>
          <p:nvPr/>
        </p:nvSpPr>
        <p:spPr>
          <a:xfrm>
            <a:off x="3045883" y="1578151"/>
            <a:ext cx="6096000" cy="1631215"/>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080304"/>
              </a:buClr>
              <a:buSzPts val="2000"/>
              <a:buFont typeface="Arial"/>
              <a:buChar char="•"/>
            </a:pPr>
            <a:r>
              <a:rPr lang="en-US" sz="2000" b="0" i="0" u="none" strike="noStrike" cap="none">
                <a:solidFill>
                  <a:srgbClr val="080304"/>
                </a:solidFill>
                <a:latin typeface="Source Sans Pro"/>
                <a:ea typeface="Source Sans Pro"/>
                <a:cs typeface="Source Sans Pro"/>
                <a:sym typeface="Source Sans Pro"/>
              </a:rPr>
              <a:t>Implement a structure to identify cases</a:t>
            </a:r>
            <a:endParaRPr/>
          </a:p>
          <a:p>
            <a:pPr marL="285750" marR="0" lvl="0" indent="-285750" algn="l" rtl="0">
              <a:lnSpc>
                <a:spcPct val="100000"/>
              </a:lnSpc>
              <a:spcBef>
                <a:spcPts val="0"/>
              </a:spcBef>
              <a:spcAft>
                <a:spcPts val="0"/>
              </a:spcAft>
              <a:buClr>
                <a:srgbClr val="080304"/>
              </a:buClr>
              <a:buSzPts val="2000"/>
              <a:buFont typeface="Arial"/>
              <a:buChar char="•"/>
            </a:pPr>
            <a:r>
              <a:rPr lang="en-US" sz="2000" b="0" i="0" u="none" strike="noStrike" cap="none">
                <a:solidFill>
                  <a:srgbClr val="080304"/>
                </a:solidFill>
                <a:latin typeface="Source Sans Pro"/>
                <a:ea typeface="Source Sans Pro"/>
                <a:cs typeface="Source Sans Pro"/>
                <a:sym typeface="Source Sans Pro"/>
              </a:rPr>
              <a:t>Train organizers, leaders and clergy on how to identify cases</a:t>
            </a:r>
            <a:endParaRPr/>
          </a:p>
          <a:p>
            <a:pPr marL="285750" marR="0" lvl="0" indent="-285750" algn="l" rtl="0">
              <a:lnSpc>
                <a:spcPct val="100000"/>
              </a:lnSpc>
              <a:spcBef>
                <a:spcPts val="0"/>
              </a:spcBef>
              <a:spcAft>
                <a:spcPts val="0"/>
              </a:spcAft>
              <a:buClr>
                <a:srgbClr val="080304"/>
              </a:buClr>
              <a:buSzPts val="2000"/>
              <a:buFont typeface="Arial"/>
              <a:buChar char="•"/>
            </a:pPr>
            <a:r>
              <a:rPr lang="en-US" sz="2000" b="0" i="0" u="none" strike="noStrike" cap="none">
                <a:solidFill>
                  <a:srgbClr val="080304"/>
                </a:solidFill>
                <a:latin typeface="Source Sans Pro"/>
                <a:ea typeface="Source Sans Pro"/>
                <a:cs typeface="Source Sans Pro"/>
                <a:sym typeface="Source Sans Pro"/>
              </a:rPr>
              <a:t>Structure a plan to defend against deportation</a:t>
            </a:r>
            <a:endParaRPr/>
          </a:p>
          <a:p>
            <a:pPr marL="285750" marR="0" lvl="0" indent="-285750" algn="l" rtl="0">
              <a:lnSpc>
                <a:spcPct val="100000"/>
              </a:lnSpc>
              <a:spcBef>
                <a:spcPts val="0"/>
              </a:spcBef>
              <a:spcAft>
                <a:spcPts val="0"/>
              </a:spcAft>
              <a:buClr>
                <a:srgbClr val="080304"/>
              </a:buClr>
              <a:buSzPts val="2000"/>
              <a:buFont typeface="Arial"/>
              <a:buChar char="•"/>
            </a:pPr>
            <a:r>
              <a:rPr lang="en-US" sz="2000" b="0" i="0" u="none" strike="noStrike" cap="none">
                <a:solidFill>
                  <a:srgbClr val="080304"/>
                </a:solidFill>
                <a:latin typeface="Source Sans Pro"/>
                <a:ea typeface="Source Sans Pro"/>
                <a:cs typeface="Source Sans Pro"/>
                <a:sym typeface="Source Sans Pro"/>
              </a:rPr>
              <a:t>Act as resource and guide through the process</a:t>
            </a:r>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title"/>
          </p:nvPr>
        </p:nvSpPr>
        <p:spPr>
          <a:xfrm>
            <a:off x="732366" y="285321"/>
            <a:ext cx="10723035" cy="1336956"/>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accent1"/>
              </a:buClr>
              <a:buSzPts val="1200"/>
              <a:buFont typeface="Source Sans Pro"/>
              <a:buNone/>
            </a:pPr>
            <a:r>
              <a:rPr lang="en-US" sz="4800" b="0" i="0" u="none" strike="noStrike" cap="none">
                <a:solidFill>
                  <a:schemeClr val="accent1"/>
                </a:solidFill>
                <a:latin typeface="Source Sans Pro"/>
                <a:ea typeface="Source Sans Pro"/>
                <a:cs typeface="Source Sans Pro"/>
                <a:sym typeface="Source Sans Pro"/>
              </a:rPr>
              <a:t/>
            </a:r>
            <a:br>
              <a:rPr lang="en-US" sz="4800" b="0" i="0" u="none" strike="noStrike" cap="none">
                <a:solidFill>
                  <a:schemeClr val="accent1"/>
                </a:solidFill>
                <a:latin typeface="Source Sans Pro"/>
                <a:ea typeface="Source Sans Pro"/>
                <a:cs typeface="Source Sans Pro"/>
                <a:sym typeface="Source Sans Pro"/>
              </a:rPr>
            </a:br>
            <a:r>
              <a:rPr lang="en-US" sz="4800" b="0" i="0" u="none" strike="noStrike" cap="none">
                <a:solidFill>
                  <a:schemeClr val="accent1"/>
                </a:solidFill>
                <a:latin typeface="Source Sans Pro"/>
                <a:ea typeface="Source Sans Pro"/>
                <a:cs typeface="Source Sans Pro"/>
                <a:sym typeface="Source Sans Pro"/>
              </a:rPr>
              <a:t/>
            </a:r>
            <a:br>
              <a:rPr lang="en-US" sz="4800" b="0" i="0" u="none" strike="noStrike" cap="none">
                <a:solidFill>
                  <a:schemeClr val="accent1"/>
                </a:solidFill>
                <a:latin typeface="Source Sans Pro"/>
                <a:ea typeface="Source Sans Pro"/>
                <a:cs typeface="Source Sans Pro"/>
                <a:sym typeface="Source Sans Pro"/>
              </a:rPr>
            </a:br>
            <a:r>
              <a:rPr lang="en-US" sz="4800" b="0" i="0" u="none" strike="noStrike" cap="none">
                <a:solidFill>
                  <a:schemeClr val="accent1"/>
                </a:solidFill>
                <a:latin typeface="Source Sans Pro"/>
                <a:ea typeface="Source Sans Pro"/>
                <a:cs typeface="Source Sans Pro"/>
                <a:sym typeface="Source Sans Pro"/>
              </a:rPr>
              <a:t/>
            </a:r>
            <a:br>
              <a:rPr lang="en-US" sz="4800" b="0" i="0" u="none" strike="noStrike" cap="none">
                <a:solidFill>
                  <a:schemeClr val="accent1"/>
                </a:solidFill>
                <a:latin typeface="Source Sans Pro"/>
                <a:ea typeface="Source Sans Pro"/>
                <a:cs typeface="Source Sans Pro"/>
                <a:sym typeface="Source Sans Pro"/>
              </a:rPr>
            </a:br>
            <a:r>
              <a:rPr lang="en-US" sz="4800" b="0" i="0" u="none" strike="noStrike" cap="none">
                <a:solidFill>
                  <a:schemeClr val="accent1"/>
                </a:solidFill>
                <a:latin typeface="Source Sans Pro"/>
                <a:ea typeface="Source Sans Pro"/>
                <a:cs typeface="Source Sans Pro"/>
                <a:sym typeface="Source Sans Pro"/>
              </a:rPr>
              <a:t/>
            </a:r>
            <a:br>
              <a:rPr lang="en-US" sz="4800" b="0" i="0" u="none" strike="noStrike" cap="none">
                <a:solidFill>
                  <a:schemeClr val="accent1"/>
                </a:solidFill>
                <a:latin typeface="Source Sans Pro"/>
                <a:ea typeface="Source Sans Pro"/>
                <a:cs typeface="Source Sans Pro"/>
                <a:sym typeface="Source Sans Pro"/>
              </a:rPr>
            </a:br>
            <a:r>
              <a:rPr lang="en-US" sz="4800" b="0" i="0" u="none" strike="noStrike" cap="none">
                <a:solidFill>
                  <a:schemeClr val="accent1"/>
                </a:solidFill>
                <a:latin typeface="Source Sans Pro"/>
                <a:ea typeface="Source Sans Pro"/>
                <a:cs typeface="Source Sans Pro"/>
                <a:sym typeface="Source Sans Pro"/>
              </a:rPr>
              <a:t/>
            </a:r>
            <a:br>
              <a:rPr lang="en-US" sz="4800" b="0" i="0" u="none" strike="noStrike" cap="none">
                <a:solidFill>
                  <a:schemeClr val="accent1"/>
                </a:solidFill>
                <a:latin typeface="Source Sans Pro"/>
                <a:ea typeface="Source Sans Pro"/>
                <a:cs typeface="Source Sans Pro"/>
                <a:sym typeface="Source Sans Pro"/>
              </a:rPr>
            </a:br>
            <a:r>
              <a:rPr lang="en-US" sz="4800" b="0" i="0" u="none" strike="noStrike" cap="none">
                <a:solidFill>
                  <a:schemeClr val="accent1"/>
                </a:solidFill>
                <a:latin typeface="Source Sans Pro"/>
                <a:ea typeface="Source Sans Pro"/>
                <a:cs typeface="Source Sans Pro"/>
                <a:sym typeface="Source Sans Pro"/>
              </a:rPr>
              <a:t>What will happen when a case is identified? </a:t>
            </a:r>
            <a:endParaRPr/>
          </a:p>
        </p:txBody>
      </p:sp>
      <p:sp>
        <p:nvSpPr>
          <p:cNvPr id="357" name="Shape 357"/>
          <p:cNvSpPr/>
          <p:nvPr/>
        </p:nvSpPr>
        <p:spPr>
          <a:xfrm>
            <a:off x="732366" y="1622278"/>
            <a:ext cx="8411632" cy="31700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80304"/>
              </a:buClr>
              <a:buSzPts val="500"/>
              <a:buFont typeface="Source Sans Pro"/>
              <a:buNone/>
            </a:pPr>
            <a:r>
              <a:rPr lang="en-US" sz="2000" b="0" i="1" u="none" strike="noStrike" cap="none">
                <a:solidFill>
                  <a:srgbClr val="080304"/>
                </a:solidFill>
                <a:latin typeface="Source Sans Pro"/>
                <a:ea typeface="Source Sans Pro"/>
                <a:cs typeface="Source Sans Pro"/>
                <a:sym typeface="Source Sans Pro"/>
              </a:rPr>
              <a:t>Plan of Action Developed: </a:t>
            </a:r>
            <a:endParaRPr/>
          </a:p>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080304"/>
              </a:solidFill>
              <a:latin typeface="Source Sans Pro"/>
              <a:ea typeface="Source Sans Pro"/>
              <a:cs typeface="Source Sans Pro"/>
              <a:sym typeface="Source Sans Pro"/>
            </a:endParaRPr>
          </a:p>
          <a:p>
            <a:pPr marL="285750" marR="0" lvl="0" indent="-285750" algn="l" rtl="0">
              <a:lnSpc>
                <a:spcPct val="100000"/>
              </a:lnSpc>
              <a:spcBef>
                <a:spcPts val="0"/>
              </a:spcBef>
              <a:spcAft>
                <a:spcPts val="0"/>
              </a:spcAft>
              <a:buClr>
                <a:srgbClr val="080304"/>
              </a:buClr>
              <a:buSzPts val="1800"/>
              <a:buFont typeface="Arial"/>
              <a:buChar char="•"/>
            </a:pPr>
            <a:r>
              <a:rPr lang="en-US" sz="1800" b="0" i="1" u="none" strike="noStrike" cap="none">
                <a:solidFill>
                  <a:srgbClr val="080304"/>
                </a:solidFill>
                <a:latin typeface="Source Sans Pro"/>
                <a:ea typeface="Source Sans Pro"/>
                <a:cs typeface="Source Sans Pro"/>
                <a:sym typeface="Source Sans Pro"/>
              </a:rPr>
              <a:t>Direct Calls to MOC</a:t>
            </a:r>
            <a:endParaRPr/>
          </a:p>
          <a:p>
            <a:pPr marL="285750" marR="0" lvl="0" indent="-285750" algn="l" rtl="0">
              <a:lnSpc>
                <a:spcPct val="100000"/>
              </a:lnSpc>
              <a:spcBef>
                <a:spcPts val="0"/>
              </a:spcBef>
              <a:spcAft>
                <a:spcPts val="0"/>
              </a:spcAft>
              <a:buClr>
                <a:srgbClr val="080304"/>
              </a:buClr>
              <a:buSzPts val="1800"/>
              <a:buFont typeface="Arial"/>
              <a:buChar char="•"/>
            </a:pPr>
            <a:r>
              <a:rPr lang="en-US" sz="1800" b="0" i="1" u="none" strike="noStrike" cap="none">
                <a:solidFill>
                  <a:srgbClr val="080304"/>
                </a:solidFill>
                <a:latin typeface="Source Sans Pro"/>
                <a:ea typeface="Source Sans Pro"/>
                <a:cs typeface="Source Sans Pro"/>
                <a:sym typeface="Source Sans Pro"/>
              </a:rPr>
              <a:t>Detailed Letter of Support </a:t>
            </a:r>
            <a:endParaRPr/>
          </a:p>
          <a:p>
            <a:pPr marL="285750" marR="0" lvl="0" indent="-285750" algn="l" rtl="0">
              <a:lnSpc>
                <a:spcPct val="100000"/>
              </a:lnSpc>
              <a:spcBef>
                <a:spcPts val="0"/>
              </a:spcBef>
              <a:spcAft>
                <a:spcPts val="0"/>
              </a:spcAft>
              <a:buClr>
                <a:srgbClr val="080304"/>
              </a:buClr>
              <a:buSzPts val="1800"/>
              <a:buFont typeface="Arial"/>
              <a:buChar char="•"/>
            </a:pPr>
            <a:r>
              <a:rPr lang="en-US" sz="1800" b="0" i="1" u="none" strike="noStrike" cap="none">
                <a:solidFill>
                  <a:srgbClr val="080304"/>
                </a:solidFill>
                <a:latin typeface="Source Sans Pro"/>
                <a:ea typeface="Source Sans Pro"/>
                <a:cs typeface="Source Sans Pro"/>
                <a:sym typeface="Source Sans Pro"/>
              </a:rPr>
              <a:t>Targeted Phone Calls by Congregation Members and Supporters</a:t>
            </a:r>
            <a:endParaRPr/>
          </a:p>
          <a:p>
            <a:pPr marL="285750" marR="0" lvl="0" indent="-285750" algn="l" rtl="0">
              <a:lnSpc>
                <a:spcPct val="100000"/>
              </a:lnSpc>
              <a:spcBef>
                <a:spcPts val="0"/>
              </a:spcBef>
              <a:spcAft>
                <a:spcPts val="0"/>
              </a:spcAft>
              <a:buClr>
                <a:srgbClr val="080304"/>
              </a:buClr>
              <a:buSzPts val="1800"/>
              <a:buFont typeface="Arial"/>
              <a:buChar char="•"/>
            </a:pPr>
            <a:r>
              <a:rPr lang="en-US" sz="1800" b="0" i="1" u="none" strike="noStrike" cap="none">
                <a:solidFill>
                  <a:srgbClr val="080304"/>
                </a:solidFill>
                <a:latin typeface="Source Sans Pro"/>
                <a:ea typeface="Source Sans Pro"/>
                <a:cs typeface="Source Sans Pro"/>
                <a:sym typeface="Source Sans Pro"/>
              </a:rPr>
              <a:t>Direct Action: Picketing and Vigils</a:t>
            </a:r>
            <a:endParaRPr/>
          </a:p>
          <a:p>
            <a:pPr marL="285750" marR="0" lvl="0" indent="-285750" algn="l" rtl="0">
              <a:lnSpc>
                <a:spcPct val="100000"/>
              </a:lnSpc>
              <a:spcBef>
                <a:spcPts val="0"/>
              </a:spcBef>
              <a:spcAft>
                <a:spcPts val="0"/>
              </a:spcAft>
              <a:buClr>
                <a:srgbClr val="080304"/>
              </a:buClr>
              <a:buSzPts val="1800"/>
              <a:buFont typeface="Arial"/>
              <a:buChar char="•"/>
            </a:pPr>
            <a:r>
              <a:rPr lang="en-US" sz="1800" b="0" i="1" u="none" strike="noStrike" cap="none">
                <a:solidFill>
                  <a:srgbClr val="080304"/>
                </a:solidFill>
                <a:latin typeface="Source Sans Pro"/>
                <a:ea typeface="Source Sans Pro"/>
                <a:cs typeface="Source Sans Pro"/>
                <a:sym typeface="Source Sans Pro"/>
              </a:rPr>
              <a:t>Contacting of Media/ Press Conference</a:t>
            </a:r>
            <a:endParaRPr/>
          </a:p>
          <a:p>
            <a:pPr marL="285750" marR="0" lvl="0" indent="-285750" algn="l" rtl="0">
              <a:lnSpc>
                <a:spcPct val="100000"/>
              </a:lnSpc>
              <a:spcBef>
                <a:spcPts val="0"/>
              </a:spcBef>
              <a:spcAft>
                <a:spcPts val="0"/>
              </a:spcAft>
              <a:buClr>
                <a:srgbClr val="080304"/>
              </a:buClr>
              <a:buSzPts val="1800"/>
              <a:buFont typeface="Arial"/>
              <a:buChar char="•"/>
            </a:pPr>
            <a:r>
              <a:rPr lang="en-US" sz="1800" b="0" i="1" u="none" strike="noStrike" cap="none">
                <a:solidFill>
                  <a:srgbClr val="080304"/>
                </a:solidFill>
                <a:latin typeface="Source Sans Pro"/>
                <a:ea typeface="Source Sans Pro"/>
                <a:cs typeface="Source Sans Pro"/>
                <a:sym typeface="Source Sans Pro"/>
              </a:rPr>
              <a:t>Involvement of Supportive MOC</a:t>
            </a:r>
            <a:endParaRPr/>
          </a:p>
          <a:p>
            <a:pPr marL="285750" marR="0" lvl="0" indent="-285750" algn="l" rtl="0">
              <a:lnSpc>
                <a:spcPct val="100000"/>
              </a:lnSpc>
              <a:spcBef>
                <a:spcPts val="0"/>
              </a:spcBef>
              <a:spcAft>
                <a:spcPts val="0"/>
              </a:spcAft>
              <a:buClr>
                <a:srgbClr val="080304"/>
              </a:buClr>
              <a:buSzPts val="1800"/>
              <a:buFont typeface="Arial"/>
              <a:buChar char="•"/>
            </a:pPr>
            <a:r>
              <a:rPr lang="en-US" sz="1800" b="0" i="1" u="none" strike="noStrike" cap="none">
                <a:solidFill>
                  <a:srgbClr val="080304"/>
                </a:solidFill>
                <a:latin typeface="Source Sans Pro"/>
                <a:ea typeface="Source Sans Pro"/>
                <a:cs typeface="Source Sans Pro"/>
                <a:sym typeface="Source Sans Pro"/>
              </a:rPr>
              <a:t>Direct Calls to Local ICE and National Headquarters</a:t>
            </a:r>
            <a:endParaRPr/>
          </a:p>
          <a:p>
            <a:pPr marL="285750" marR="0" lvl="0" indent="-285750" algn="l" rtl="0">
              <a:lnSpc>
                <a:spcPct val="100000"/>
              </a:lnSpc>
              <a:spcBef>
                <a:spcPts val="0"/>
              </a:spcBef>
              <a:spcAft>
                <a:spcPts val="0"/>
              </a:spcAft>
              <a:buClr>
                <a:srgbClr val="080304"/>
              </a:buClr>
              <a:buSzPts val="1800"/>
              <a:buFont typeface="Arial"/>
              <a:buChar char="•"/>
            </a:pPr>
            <a:r>
              <a:rPr lang="en-US" sz="1800" b="0" i="1" u="none" strike="noStrike" cap="none">
                <a:solidFill>
                  <a:srgbClr val="080304"/>
                </a:solidFill>
                <a:latin typeface="Source Sans Pro"/>
                <a:ea typeface="Source Sans Pro"/>
                <a:cs typeface="Source Sans Pro"/>
                <a:sym typeface="Source Sans Pro"/>
              </a:rPr>
              <a:t>Online Petitions</a:t>
            </a:r>
            <a:endParaRPr/>
          </a:p>
          <a:p>
            <a:pPr marL="285750" marR="0" lvl="0" indent="-285750" algn="l" rtl="0">
              <a:lnSpc>
                <a:spcPct val="100000"/>
              </a:lnSpc>
              <a:spcBef>
                <a:spcPts val="0"/>
              </a:spcBef>
              <a:spcAft>
                <a:spcPts val="0"/>
              </a:spcAft>
              <a:buClr>
                <a:srgbClr val="080304"/>
              </a:buClr>
              <a:buSzPts val="1800"/>
              <a:buFont typeface="Arial"/>
              <a:buChar char="•"/>
            </a:pPr>
            <a:r>
              <a:rPr lang="en-US" sz="1800" b="0" i="1" u="none" strike="noStrike" cap="none">
                <a:solidFill>
                  <a:srgbClr val="080304"/>
                </a:solidFill>
                <a:latin typeface="Source Sans Pro"/>
                <a:ea typeface="Source Sans Pro"/>
                <a:cs typeface="Source Sans Pro"/>
                <a:sym typeface="Source Sans Pro"/>
              </a:rPr>
              <a:t>Social Media and Videos of Family</a:t>
            </a:r>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a:spLocks noGrp="1"/>
          </p:cNvSpPr>
          <p:nvPr>
            <p:ph type="title"/>
          </p:nvPr>
        </p:nvSpPr>
        <p:spPr>
          <a:xfrm>
            <a:off x="1944949" y="313698"/>
            <a:ext cx="8659290" cy="1738939"/>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accent1"/>
              </a:buClr>
              <a:buSzPts val="1150"/>
              <a:buFont typeface="Source Sans Pro"/>
              <a:buNone/>
            </a:pPr>
            <a:r>
              <a:rPr lang="en-US" sz="4600" b="0" i="0" u="none" strike="noStrike" cap="none">
                <a:solidFill>
                  <a:schemeClr val="accent1"/>
                </a:solidFill>
                <a:latin typeface="Source Sans Pro"/>
                <a:ea typeface="Source Sans Pro"/>
                <a:cs typeface="Source Sans Pro"/>
                <a:sym typeface="Source Sans Pro"/>
              </a:rPr>
              <a:t/>
            </a:r>
            <a:br>
              <a:rPr lang="en-US" sz="4600" b="0" i="0" u="none" strike="noStrike" cap="none">
                <a:solidFill>
                  <a:schemeClr val="accent1"/>
                </a:solidFill>
                <a:latin typeface="Source Sans Pro"/>
                <a:ea typeface="Source Sans Pro"/>
                <a:cs typeface="Source Sans Pro"/>
                <a:sym typeface="Source Sans Pro"/>
              </a:rPr>
            </a:br>
            <a:r>
              <a:rPr lang="en-US" sz="4600" b="0" i="0" u="none" strike="noStrike" cap="none">
                <a:solidFill>
                  <a:schemeClr val="accent1"/>
                </a:solidFill>
                <a:latin typeface="Source Sans Pro"/>
                <a:ea typeface="Source Sans Pro"/>
                <a:cs typeface="Source Sans Pro"/>
                <a:sym typeface="Source Sans Pro"/>
              </a:rPr>
              <a:t/>
            </a:r>
            <a:br>
              <a:rPr lang="en-US" sz="4600" b="0" i="0" u="none" strike="noStrike" cap="none">
                <a:solidFill>
                  <a:schemeClr val="accent1"/>
                </a:solidFill>
                <a:latin typeface="Source Sans Pro"/>
                <a:ea typeface="Source Sans Pro"/>
                <a:cs typeface="Source Sans Pro"/>
                <a:sym typeface="Source Sans Pro"/>
              </a:rPr>
            </a:br>
            <a:r>
              <a:rPr lang="en-US" sz="4600" b="0" i="0" u="none" strike="noStrike" cap="none">
                <a:solidFill>
                  <a:schemeClr val="accent1"/>
                </a:solidFill>
                <a:latin typeface="Source Sans Pro"/>
                <a:ea typeface="Source Sans Pro"/>
                <a:cs typeface="Source Sans Pro"/>
                <a:sym typeface="Source Sans Pro"/>
              </a:rPr>
              <a:t/>
            </a:r>
            <a:br>
              <a:rPr lang="en-US" sz="4600" b="0" i="0" u="none" strike="noStrike" cap="none">
                <a:solidFill>
                  <a:schemeClr val="accent1"/>
                </a:solidFill>
                <a:latin typeface="Source Sans Pro"/>
                <a:ea typeface="Source Sans Pro"/>
                <a:cs typeface="Source Sans Pro"/>
                <a:sym typeface="Source Sans Pro"/>
              </a:rPr>
            </a:br>
            <a:r>
              <a:rPr lang="en-US" sz="4600" b="0" i="0" u="none" strike="noStrike" cap="none">
                <a:solidFill>
                  <a:schemeClr val="accent1"/>
                </a:solidFill>
                <a:latin typeface="Source Sans Pro"/>
                <a:ea typeface="Source Sans Pro"/>
                <a:cs typeface="Source Sans Pro"/>
                <a:sym typeface="Source Sans Pro"/>
              </a:rPr>
              <a:t>Public Tension and highlighting the moral dilemma</a:t>
            </a:r>
            <a:endParaRPr/>
          </a:p>
        </p:txBody>
      </p:sp>
      <p:pic>
        <p:nvPicPr>
          <p:cNvPr id="363" name="Shape 363"/>
          <p:cNvPicPr preferRelativeResize="0"/>
          <p:nvPr/>
        </p:nvPicPr>
        <p:blipFill rotWithShape="1">
          <a:blip r:embed="rId3">
            <a:alphaModFix/>
          </a:blip>
          <a:srcRect/>
          <a:stretch/>
        </p:blipFill>
        <p:spPr>
          <a:xfrm>
            <a:off x="2351088" y="2052638"/>
            <a:ext cx="7847012" cy="4703762"/>
          </a:xfrm>
          <a:prstGeom prst="rect">
            <a:avLst/>
          </a:prstGeom>
          <a:noFill/>
          <a:ln>
            <a:noFill/>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69" name="Shape 369"/>
          <p:cNvPicPr preferRelativeResize="0"/>
          <p:nvPr/>
        </p:nvPicPr>
        <p:blipFill rotWithShape="1">
          <a:blip r:embed="rId3">
            <a:alphaModFix/>
          </a:blip>
          <a:srcRect/>
          <a:stretch/>
        </p:blipFill>
        <p:spPr>
          <a:xfrm>
            <a:off x="464024" y="2395317"/>
            <a:ext cx="5333999" cy="4000500"/>
          </a:xfrm>
          <a:prstGeom prst="rect">
            <a:avLst/>
          </a:prstGeom>
          <a:noFill/>
          <a:ln>
            <a:noFill/>
          </a:ln>
        </p:spPr>
      </p:pic>
      <p:pic>
        <p:nvPicPr>
          <p:cNvPr id="371" name="Shape 371"/>
          <p:cNvPicPr preferRelativeResize="0"/>
          <p:nvPr/>
        </p:nvPicPr>
        <p:blipFill rotWithShape="1">
          <a:blip r:embed="rId4">
            <a:alphaModFix/>
          </a:blip>
          <a:srcRect/>
          <a:stretch/>
        </p:blipFill>
        <p:spPr>
          <a:xfrm>
            <a:off x="6403105" y="512820"/>
            <a:ext cx="5052296" cy="4038598"/>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609600" y="1717734"/>
            <a:ext cx="10972799" cy="3422530"/>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accent1"/>
              </a:buClr>
              <a:buSzPts val="1150"/>
              <a:buFont typeface="Source Sans Pro"/>
              <a:buNone/>
            </a:pPr>
            <a:r>
              <a:rPr lang="en-US" sz="4600" b="0" i="0" u="none" strike="noStrike" cap="none">
                <a:solidFill>
                  <a:schemeClr val="accent1"/>
                </a:solidFill>
                <a:latin typeface="Source Sans Pro"/>
                <a:ea typeface="Source Sans Pro"/>
                <a:cs typeface="Source Sans Pro"/>
                <a:sym typeface="Source Sans Pro"/>
              </a:rPr>
              <a:t>Anyone born in the US is a US citizen, even if their parents are undocumented.</a:t>
            </a:r>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Shape 376"/>
          <p:cNvSpPr txBox="1">
            <a:spLocks noGrp="1"/>
          </p:cNvSpPr>
          <p:nvPr>
            <p:ph type="title"/>
          </p:nvPr>
        </p:nvSpPr>
        <p:spPr>
          <a:xfrm>
            <a:off x="732366" y="2403144"/>
            <a:ext cx="10742084" cy="1362075"/>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accent1"/>
              </a:buClr>
              <a:buSzPts val="1150"/>
              <a:buFont typeface="Source Sans Pro"/>
              <a:buNone/>
            </a:pPr>
            <a:r>
              <a:rPr lang="en-US" sz="4600" b="1" i="0" u="none" strike="noStrike" cap="none">
                <a:solidFill>
                  <a:schemeClr val="accent1"/>
                </a:solidFill>
                <a:latin typeface="Source Sans Pro"/>
                <a:ea typeface="Source Sans Pro"/>
                <a:cs typeface="Source Sans Pro"/>
                <a:sym typeface="Source Sans Pro"/>
              </a:rPr>
              <a:t>Volunteer Matching, Follow-Up, &amp; Logistics</a:t>
            </a:r>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Shape 382"/>
          <p:cNvSpPr txBox="1">
            <a:spLocks noGrp="1"/>
          </p:cNvSpPr>
          <p:nvPr>
            <p:ph type="title"/>
          </p:nvPr>
        </p:nvSpPr>
        <p:spPr>
          <a:xfrm>
            <a:off x="732366" y="107576"/>
            <a:ext cx="10723035" cy="1336956"/>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accent1"/>
              </a:buClr>
              <a:buSzPts val="900"/>
              <a:buFont typeface="Source Sans Pro"/>
              <a:buNone/>
            </a:pPr>
            <a:r>
              <a:rPr lang="en-US" sz="3600" b="0" i="0" u="none" strike="noStrike" cap="none">
                <a:solidFill>
                  <a:schemeClr val="accent1"/>
                </a:solidFill>
                <a:latin typeface="Source Sans Pro"/>
                <a:ea typeface="Source Sans Pro"/>
                <a:cs typeface="Source Sans Pro"/>
                <a:sym typeface="Source Sans Pro"/>
              </a:rPr>
              <a:t>How to Volunteer for an Accompaniment</a:t>
            </a:r>
            <a:endParaRPr/>
          </a:p>
        </p:txBody>
      </p:sp>
      <p:sp>
        <p:nvSpPr>
          <p:cNvPr id="383" name="Shape 383"/>
          <p:cNvSpPr txBox="1">
            <a:spLocks noGrp="1"/>
          </p:cNvSpPr>
          <p:nvPr>
            <p:ph type="body" idx="1"/>
          </p:nvPr>
        </p:nvSpPr>
        <p:spPr>
          <a:xfrm>
            <a:off x="284075" y="1600200"/>
            <a:ext cx="11763900" cy="4768800"/>
          </a:xfrm>
          <a:prstGeom prst="rect">
            <a:avLst/>
          </a:prstGeom>
          <a:noFill/>
          <a:ln>
            <a:noFill/>
          </a:ln>
        </p:spPr>
        <p:txBody>
          <a:bodyPr spcFirstLastPara="1" wrap="square" lIns="91425" tIns="45700" rIns="91425" bIns="45700" anchor="t" anchorCtr="0">
            <a:noAutofit/>
          </a:bodyPr>
          <a:lstStyle/>
          <a:p>
            <a:pPr marL="349250" marR="0" lvl="0" indent="-349250" algn="l" rtl="0">
              <a:lnSpc>
                <a:spcPct val="90000"/>
              </a:lnSpc>
              <a:spcBef>
                <a:spcPts val="0"/>
              </a:spcBef>
              <a:spcAft>
                <a:spcPts val="0"/>
              </a:spcAft>
              <a:buClr>
                <a:srgbClr val="FFB266"/>
              </a:buClr>
              <a:buSzPts val="2640"/>
              <a:buFont typeface="Noto Sans Symbols"/>
              <a:buChar char="●"/>
            </a:pPr>
            <a:r>
              <a:rPr lang="en-US" sz="2400" b="0" i="0" u="none" strike="noStrike" cap="none">
                <a:solidFill>
                  <a:srgbClr val="103154"/>
                </a:solidFill>
                <a:latin typeface="Source Sans Pro"/>
                <a:ea typeface="Source Sans Pro"/>
                <a:cs typeface="Source Sans Pro"/>
                <a:sym typeface="Source Sans Pro"/>
              </a:rPr>
              <a:t>The Faith In Action Accompaniment Organizing Committee sends a notification to our accompanier email list when accompaniment is needed – date, time, location</a:t>
            </a:r>
            <a:endParaRPr/>
          </a:p>
          <a:p>
            <a:pPr marL="349250" marR="0" lvl="0" indent="-349250" algn="l" rtl="0">
              <a:lnSpc>
                <a:spcPct val="90000"/>
              </a:lnSpc>
              <a:spcBef>
                <a:spcPts val="2000"/>
              </a:spcBef>
              <a:spcAft>
                <a:spcPts val="0"/>
              </a:spcAft>
              <a:buClr>
                <a:srgbClr val="FFB266"/>
              </a:buClr>
              <a:buSzPts val="2640"/>
              <a:buFont typeface="Noto Sans Symbols"/>
              <a:buChar char="●"/>
            </a:pPr>
            <a:r>
              <a:rPr lang="en-US" sz="2400" b="0" i="0" u="none" strike="noStrike" cap="none">
                <a:solidFill>
                  <a:srgbClr val="103154"/>
                </a:solidFill>
                <a:latin typeface="Source Sans Pro"/>
                <a:ea typeface="Source Sans Pro"/>
                <a:cs typeface="Source Sans Pro"/>
                <a:sym typeface="Source Sans Pro"/>
              </a:rPr>
              <a:t>Collect volunteers by email</a:t>
            </a:r>
            <a:endParaRPr/>
          </a:p>
          <a:p>
            <a:pPr marL="349250" marR="0" lvl="0" indent="-349250" algn="l" rtl="0">
              <a:lnSpc>
                <a:spcPct val="90000"/>
              </a:lnSpc>
              <a:spcBef>
                <a:spcPts val="2000"/>
              </a:spcBef>
              <a:spcAft>
                <a:spcPts val="0"/>
              </a:spcAft>
              <a:buClr>
                <a:srgbClr val="FFB266"/>
              </a:buClr>
              <a:buSzPts val="2640"/>
              <a:buFont typeface="Noto Sans Symbols"/>
              <a:buChar char="●"/>
            </a:pPr>
            <a:r>
              <a:rPr lang="en-US" sz="2400" b="0" i="0" u="none" strike="noStrike" cap="none">
                <a:solidFill>
                  <a:srgbClr val="103154"/>
                </a:solidFill>
                <a:latin typeface="Source Sans Pro"/>
                <a:ea typeface="Source Sans Pro"/>
                <a:cs typeface="Source Sans Pro"/>
                <a:sym typeface="Source Sans Pro"/>
              </a:rPr>
              <a:t>The Accompaniment Organizing Committee assembles team of volunteers, connects them to each other</a:t>
            </a:r>
            <a:endParaRPr/>
          </a:p>
          <a:p>
            <a:pPr marL="349250" marR="0" lvl="0" indent="-349250" algn="l" rtl="0">
              <a:lnSpc>
                <a:spcPct val="90000"/>
              </a:lnSpc>
              <a:spcBef>
                <a:spcPts val="2000"/>
              </a:spcBef>
              <a:spcAft>
                <a:spcPts val="0"/>
              </a:spcAft>
              <a:buClr>
                <a:srgbClr val="FFB266"/>
              </a:buClr>
              <a:buSzPts val="2640"/>
              <a:buFont typeface="Noto Sans Symbols"/>
              <a:buChar char="●"/>
            </a:pPr>
            <a:r>
              <a:rPr lang="en-US" sz="2400" b="0" i="0" u="none" strike="noStrike" cap="none">
                <a:solidFill>
                  <a:srgbClr val="103154"/>
                </a:solidFill>
                <a:latin typeface="Source Sans Pro"/>
                <a:ea typeface="Source Sans Pro"/>
                <a:cs typeface="Source Sans Pro"/>
                <a:sym typeface="Source Sans Pro"/>
              </a:rPr>
              <a:t>The Accompaniment Organizing Committee shares more information with the team lead for the specific day of accompaniment </a:t>
            </a:r>
            <a:endParaRPr/>
          </a:p>
          <a:p>
            <a:pPr marL="349250" marR="0" lvl="0" indent="-349250" algn="l" rtl="0">
              <a:lnSpc>
                <a:spcPct val="90000"/>
              </a:lnSpc>
              <a:spcBef>
                <a:spcPts val="2000"/>
              </a:spcBef>
              <a:spcAft>
                <a:spcPts val="0"/>
              </a:spcAft>
              <a:buClr>
                <a:srgbClr val="FFB266"/>
              </a:buClr>
              <a:buSzPts val="2640"/>
              <a:buFont typeface="Noto Sans Symbols"/>
              <a:buChar char="●"/>
            </a:pPr>
            <a:r>
              <a:rPr lang="en-US" sz="2400" b="0" i="0" u="none" strike="noStrike" cap="none">
                <a:solidFill>
                  <a:srgbClr val="103154"/>
                </a:solidFill>
                <a:latin typeface="Source Sans Pro"/>
                <a:ea typeface="Source Sans Pro"/>
                <a:cs typeface="Source Sans Pro"/>
                <a:sym typeface="Source Sans Pro"/>
              </a:rPr>
              <a:t>Leader reaches out to “compa” to confirm logistics and coordinates with rest of accompaniment team</a:t>
            </a:r>
            <a:endParaRPr/>
          </a:p>
          <a:p>
            <a:pPr marL="349250" marR="0" lvl="0" indent="-349250" algn="l" rtl="0">
              <a:lnSpc>
                <a:spcPct val="90000"/>
              </a:lnSpc>
              <a:spcBef>
                <a:spcPts val="2000"/>
              </a:spcBef>
              <a:spcAft>
                <a:spcPts val="0"/>
              </a:spcAft>
              <a:buClr>
                <a:srgbClr val="FFB266"/>
              </a:buClr>
              <a:buSzPts val="2640"/>
              <a:buFont typeface="Noto Sans Symbols"/>
              <a:buNone/>
            </a:pPr>
            <a:endParaRPr sz="2400" b="0" i="0" u="none" strike="noStrike" cap="none">
              <a:solidFill>
                <a:srgbClr val="103154"/>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txBox="1">
            <a:spLocks noGrp="1"/>
          </p:cNvSpPr>
          <p:nvPr>
            <p:ph type="title"/>
          </p:nvPr>
        </p:nvSpPr>
        <p:spPr>
          <a:xfrm>
            <a:off x="732366" y="107576"/>
            <a:ext cx="10723035" cy="1336956"/>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accent1"/>
              </a:buClr>
              <a:buSzPts val="900"/>
              <a:buFont typeface="Source Sans Pro"/>
              <a:buNone/>
            </a:pPr>
            <a:r>
              <a:rPr lang="en-US" sz="3600" b="0" i="0" u="none" strike="noStrike" cap="none">
                <a:solidFill>
                  <a:schemeClr val="accent1"/>
                </a:solidFill>
                <a:latin typeface="Source Sans Pro"/>
                <a:ea typeface="Source Sans Pro"/>
                <a:cs typeface="Source Sans Pro"/>
                <a:sym typeface="Source Sans Pro"/>
              </a:rPr>
              <a:t>After Your Accompaniment</a:t>
            </a:r>
            <a:endParaRPr/>
          </a:p>
        </p:txBody>
      </p:sp>
      <p:sp>
        <p:nvSpPr>
          <p:cNvPr id="389" name="Shape 389"/>
          <p:cNvSpPr txBox="1">
            <a:spLocks noGrp="1"/>
          </p:cNvSpPr>
          <p:nvPr>
            <p:ph type="body" idx="1"/>
          </p:nvPr>
        </p:nvSpPr>
        <p:spPr>
          <a:xfrm>
            <a:off x="116970" y="1600200"/>
            <a:ext cx="11914195" cy="4115146"/>
          </a:xfrm>
          <a:prstGeom prst="rect">
            <a:avLst/>
          </a:prstGeom>
          <a:noFill/>
          <a:ln>
            <a:noFill/>
          </a:ln>
        </p:spPr>
        <p:txBody>
          <a:bodyPr spcFirstLastPara="1" wrap="square" lIns="91425" tIns="45700" rIns="91425" bIns="45700" anchor="t" anchorCtr="0">
            <a:noAutofit/>
          </a:bodyPr>
          <a:lstStyle/>
          <a:p>
            <a:pPr marL="349250" marR="0" lvl="0" indent="-349250" algn="l" rtl="0">
              <a:lnSpc>
                <a:spcPct val="100000"/>
              </a:lnSpc>
              <a:spcBef>
                <a:spcPts val="0"/>
              </a:spcBef>
              <a:spcAft>
                <a:spcPts val="0"/>
              </a:spcAft>
              <a:buClr>
                <a:srgbClr val="FFB266"/>
              </a:buClr>
              <a:buSzPts val="2640"/>
              <a:buFont typeface="Noto Sans Symbols"/>
              <a:buChar char="●"/>
            </a:pPr>
            <a:r>
              <a:rPr lang="en-US" sz="2400" b="0" i="0" u="none" strike="noStrike" cap="none">
                <a:solidFill>
                  <a:srgbClr val="103154"/>
                </a:solidFill>
                <a:latin typeface="Source Sans Pro"/>
                <a:ea typeface="Source Sans Pro"/>
                <a:cs typeface="Source Sans Pro"/>
                <a:sym typeface="Source Sans Pro"/>
              </a:rPr>
              <a:t>Team fills out a volunteer record sheet with basic information about how the accompaniment went</a:t>
            </a:r>
            <a:endParaRPr/>
          </a:p>
          <a:p>
            <a:pPr marL="349250" marR="0" lvl="0" indent="-349250" algn="l" rtl="0">
              <a:lnSpc>
                <a:spcPct val="100000"/>
              </a:lnSpc>
              <a:spcBef>
                <a:spcPts val="2000"/>
              </a:spcBef>
              <a:spcAft>
                <a:spcPts val="0"/>
              </a:spcAft>
              <a:buClr>
                <a:srgbClr val="FFB266"/>
              </a:buClr>
              <a:buSzPts val="2640"/>
              <a:buFont typeface="Noto Sans Symbols"/>
              <a:buChar char="●"/>
            </a:pPr>
            <a:r>
              <a:rPr lang="en-US" sz="2400" b="0" i="0" u="none" strike="noStrike" cap="none">
                <a:solidFill>
                  <a:srgbClr val="103154"/>
                </a:solidFill>
                <a:latin typeface="Source Sans Pro"/>
                <a:ea typeface="Source Sans Pro"/>
                <a:cs typeface="Source Sans Pro"/>
                <a:sym typeface="Source Sans Pro"/>
              </a:rPr>
              <a:t>Leader sends completed sheet to Faith In Action’s Accompaniment Project and debriefs by phone if necessary</a:t>
            </a:r>
            <a:endParaRPr/>
          </a:p>
          <a:p>
            <a:pPr marL="349250" marR="0" lvl="0" indent="-349250" algn="l" rtl="0">
              <a:lnSpc>
                <a:spcPct val="100000"/>
              </a:lnSpc>
              <a:spcBef>
                <a:spcPts val="2000"/>
              </a:spcBef>
              <a:spcAft>
                <a:spcPts val="0"/>
              </a:spcAft>
              <a:buClr>
                <a:srgbClr val="FFB266"/>
              </a:buClr>
              <a:buSzPts val="2640"/>
              <a:buFont typeface="Noto Sans Symbols"/>
              <a:buChar char="●"/>
            </a:pPr>
            <a:r>
              <a:rPr lang="en-US" sz="2400" b="0" i="0" u="none" strike="noStrike" cap="none">
                <a:solidFill>
                  <a:srgbClr val="103154"/>
                </a:solidFill>
                <a:latin typeface="Source Sans Pro"/>
                <a:ea typeface="Source Sans Pro"/>
                <a:cs typeface="Source Sans Pro"/>
                <a:sym typeface="Source Sans Pro"/>
              </a:rPr>
              <a:t>If next check-in or appointment date is known, team members let </a:t>
            </a:r>
            <a:r>
              <a:rPr lang="en-US" sz="2400" b="0" i="0" u="none" strike="noStrike" cap="none">
                <a:solidFill>
                  <a:schemeClr val="dk1"/>
                </a:solidFill>
                <a:latin typeface="Source Sans Pro"/>
                <a:ea typeface="Source Sans Pro"/>
                <a:cs typeface="Source Sans Pro"/>
                <a:sym typeface="Source Sans Pro"/>
              </a:rPr>
              <a:t>Faith In Action’s Accompaniment Project </a:t>
            </a:r>
            <a:r>
              <a:rPr lang="en-US" sz="2400" b="0" i="0" u="none" strike="noStrike" cap="none">
                <a:solidFill>
                  <a:srgbClr val="103154"/>
                </a:solidFill>
                <a:latin typeface="Source Sans Pro"/>
                <a:ea typeface="Source Sans Pro"/>
                <a:cs typeface="Source Sans Pro"/>
                <a:sym typeface="Source Sans Pro"/>
              </a:rPr>
              <a:t>know if they can accompany this individual again at their next appointment</a:t>
            </a:r>
            <a:endParaRPr/>
          </a:p>
          <a:p>
            <a:pPr marL="349250" marR="0" lvl="0" indent="-349250" algn="l" rtl="0">
              <a:lnSpc>
                <a:spcPct val="100000"/>
              </a:lnSpc>
              <a:spcBef>
                <a:spcPts val="2000"/>
              </a:spcBef>
              <a:spcAft>
                <a:spcPts val="0"/>
              </a:spcAft>
              <a:buClr>
                <a:srgbClr val="FFB266"/>
              </a:buClr>
              <a:buSzPts val="2640"/>
              <a:buFont typeface="Noto Sans Symbols"/>
              <a:buChar char="●"/>
            </a:pPr>
            <a:r>
              <a:rPr lang="en-US" sz="2400" b="1" i="0" u="none" strike="noStrike" cap="none">
                <a:solidFill>
                  <a:srgbClr val="103154"/>
                </a:solidFill>
                <a:latin typeface="Source Sans Pro"/>
                <a:ea typeface="Source Sans Pro"/>
                <a:cs typeface="Source Sans Pro"/>
                <a:sym typeface="Source Sans Pro"/>
              </a:rPr>
              <a:t>Always keep sensitive information about your compa confidential and do not share online, on social media, or in any public forum.</a:t>
            </a:r>
            <a:endParaRPr/>
          </a:p>
          <a:p>
            <a:pPr marL="349250" marR="0" lvl="0" indent="-349250" algn="l" rtl="0">
              <a:lnSpc>
                <a:spcPct val="100000"/>
              </a:lnSpc>
              <a:spcBef>
                <a:spcPts val="2000"/>
              </a:spcBef>
              <a:spcAft>
                <a:spcPts val="0"/>
              </a:spcAft>
              <a:buClr>
                <a:srgbClr val="FFB266"/>
              </a:buClr>
              <a:buSzPts val="2640"/>
              <a:buFont typeface="Noto Sans Symbols"/>
              <a:buNone/>
            </a:pPr>
            <a:endParaRPr sz="2400" b="0" i="0" u="none" strike="noStrike" cap="none">
              <a:solidFill>
                <a:srgbClr val="103154"/>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Shape 394"/>
          <p:cNvSpPr txBox="1">
            <a:spLocks noGrp="1"/>
          </p:cNvSpPr>
          <p:nvPr>
            <p:ph type="title"/>
          </p:nvPr>
        </p:nvSpPr>
        <p:spPr>
          <a:xfrm>
            <a:off x="732366" y="2403144"/>
            <a:ext cx="10742084" cy="1362075"/>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accent1"/>
              </a:buClr>
              <a:buSzPts val="1150"/>
              <a:buFont typeface="Source Sans Pro"/>
              <a:buNone/>
            </a:pPr>
            <a:r>
              <a:rPr lang="en-US" sz="4600" b="1" i="0" u="none" strike="noStrike" cap="none">
                <a:solidFill>
                  <a:schemeClr val="accent1"/>
                </a:solidFill>
                <a:latin typeface="Source Sans Pro"/>
                <a:ea typeface="Source Sans Pro"/>
                <a:cs typeface="Source Sans Pro"/>
                <a:sym typeface="Source Sans Pro"/>
              </a:rPr>
              <a:t>QUESTIONS?</a:t>
            </a: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609600" y="2570681"/>
            <a:ext cx="10972799" cy="1690764"/>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accent1"/>
              </a:buClr>
              <a:buSzPts val="1150"/>
              <a:buFont typeface="Source Sans Pro"/>
              <a:buNone/>
            </a:pPr>
            <a:r>
              <a:rPr lang="en-US" sz="4600" b="0" i="0" u="none" strike="noStrike" cap="none">
                <a:solidFill>
                  <a:schemeClr val="accent1"/>
                </a:solidFill>
                <a:latin typeface="Source Sans Pro"/>
                <a:ea typeface="Source Sans Pro"/>
                <a:cs typeface="Source Sans Pro"/>
                <a:sym typeface="Source Sans Pro"/>
              </a:rPr>
              <a:t>There are ways for unauthorized immigrants to “get right with the law.”</a:t>
            </a: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
        <p:cNvGrpSpPr/>
        <p:nvPr/>
      </p:nvGrpSpPr>
      <p:grpSpPr>
        <a:xfrm>
          <a:off x="0" y="0"/>
          <a:ext cx="0" cy="0"/>
          <a:chOff x="0" y="0"/>
          <a:chExt cx="0" cy="0"/>
        </a:xfrm>
      </p:grpSpPr>
      <p:pic>
        <p:nvPicPr>
          <p:cNvPr id="133" name="Shape 133"/>
          <p:cNvPicPr preferRelativeResize="0"/>
          <p:nvPr/>
        </p:nvPicPr>
        <p:blipFill rotWithShape="1">
          <a:blip r:embed="rId3">
            <a:alphaModFix/>
          </a:blip>
          <a:srcRect/>
          <a:stretch/>
        </p:blipFill>
        <p:spPr>
          <a:xfrm>
            <a:off x="150390" y="-350941"/>
            <a:ext cx="11900487" cy="7700315"/>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576179" y="2243257"/>
            <a:ext cx="10972799" cy="2352418"/>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accent1"/>
              </a:buClr>
              <a:buSzPts val="1150"/>
              <a:buFont typeface="Source Sans Pro"/>
              <a:buNone/>
            </a:pPr>
            <a:r>
              <a:rPr lang="en-US" sz="4600" b="0" i="0" u="none" strike="noStrike" cap="none">
                <a:solidFill>
                  <a:schemeClr val="accent1"/>
                </a:solidFill>
                <a:latin typeface="Source Sans Pro"/>
                <a:ea typeface="Source Sans Pro"/>
                <a:cs typeface="Source Sans Pro"/>
                <a:sym typeface="Source Sans Pro"/>
              </a:rPr>
              <a:t>If you are a lawful permanent resident (greencard holder), you cannot be deported.</a:t>
            </a: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609600" y="2648228"/>
            <a:ext cx="10972799" cy="1563081"/>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accent1"/>
              </a:buClr>
              <a:buSzPts val="1150"/>
              <a:buFont typeface="Source Sans Pro"/>
              <a:buNone/>
            </a:pPr>
            <a:r>
              <a:rPr lang="en-US" sz="4600" b="0" i="0" u="none" strike="noStrike" cap="none">
                <a:solidFill>
                  <a:schemeClr val="accent1"/>
                </a:solidFill>
                <a:latin typeface="Source Sans Pro"/>
                <a:ea typeface="Source Sans Pro"/>
                <a:cs typeface="Source Sans Pro"/>
                <a:sym typeface="Source Sans Pro"/>
              </a:rPr>
              <a:t>If you have a child in the US, you cannot be deported.</a:t>
            </a: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592889" y="2305571"/>
            <a:ext cx="10972799" cy="2390373"/>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accent1"/>
              </a:buClr>
              <a:buSzPts val="1150"/>
              <a:buFont typeface="Source Sans Pro"/>
              <a:buNone/>
            </a:pPr>
            <a:r>
              <a:rPr lang="en-US" sz="4600" b="0" i="0" u="none" strike="noStrike" cap="none">
                <a:solidFill>
                  <a:schemeClr val="accent1"/>
                </a:solidFill>
                <a:latin typeface="Source Sans Pro"/>
                <a:ea typeface="Source Sans Pro"/>
                <a:cs typeface="Source Sans Pro"/>
                <a:sym typeface="Source Sans Pro"/>
              </a:rPr>
              <a:t>A person may be deported from the US without having a hearing before an immigration judge.</a:t>
            </a: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reeze">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2735</Words>
  <Application>Microsoft Macintosh PowerPoint</Application>
  <PresentationFormat>Widescreen</PresentationFormat>
  <Paragraphs>266</Paragraphs>
  <Slides>43</Slides>
  <Notes>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Comic Sans MS</vt:lpstr>
      <vt:lpstr>Noto Sans Symbols</vt:lpstr>
      <vt:lpstr>Source Sans Pro</vt:lpstr>
      <vt:lpstr>Breeze</vt:lpstr>
      <vt:lpstr>Faith In Action’s Accompaniment Project Training</vt:lpstr>
      <vt:lpstr>Faith In Action’s Accompaniment Project</vt:lpstr>
      <vt:lpstr>Context of US Immigration System</vt:lpstr>
      <vt:lpstr>Anyone born in the US is a US citizen, even if their parents are undocumented.</vt:lpstr>
      <vt:lpstr>There are ways for unauthorized immigrants to “get right with the law.”</vt:lpstr>
      <vt:lpstr>PowerPoint Presentation</vt:lpstr>
      <vt:lpstr>If you are a lawful permanent resident (greencard holder), you cannot be deported.</vt:lpstr>
      <vt:lpstr>If you have a child in the US, you cannot be deported.</vt:lpstr>
      <vt:lpstr>A person may be deported from the US without having a hearing before an immigration judge.</vt:lpstr>
      <vt:lpstr>Immigrants in deportation proceedings have a right to legal counsel.</vt:lpstr>
      <vt:lpstr>ICE is not allowed to conduct raids on churches, schools, or health centers.</vt:lpstr>
      <vt:lpstr>Local police and local jails can decide whether or how they will use local resources to enforce immigration law.</vt:lpstr>
      <vt:lpstr>About two million individuals were deported under President Obama.</vt:lpstr>
      <vt:lpstr>During the Accompaniment: What to Expect</vt:lpstr>
      <vt:lpstr>Accompaniment - Acompañamiento  </vt:lpstr>
      <vt:lpstr>Our Experience:</vt:lpstr>
      <vt:lpstr>Accompaniment – Acompañamiento </vt:lpstr>
      <vt:lpstr>Why Accompaniment?</vt:lpstr>
      <vt:lpstr>Expectations for Volunteers</vt:lpstr>
      <vt:lpstr>Expectations for Volunteers</vt:lpstr>
      <vt:lpstr>Expectations for “Compas”</vt:lpstr>
      <vt:lpstr>Expectations for Compas</vt:lpstr>
      <vt:lpstr>ICE Check-In</vt:lpstr>
      <vt:lpstr>Immigration Court Hearing</vt:lpstr>
      <vt:lpstr>ISAP Check-In (Intensive Supervision Appearance Program)</vt:lpstr>
      <vt:lpstr>Reminders</vt:lpstr>
      <vt:lpstr>Trauma-Informed Care During Accompaniment</vt:lpstr>
      <vt:lpstr>PowerPoint Presentation</vt:lpstr>
      <vt:lpstr>Emotional First Aid</vt:lpstr>
      <vt:lpstr>PowerPoint Presentation</vt:lpstr>
      <vt:lpstr>PowerPoint Presentation</vt:lpstr>
      <vt:lpstr>PowerPoint Presentation</vt:lpstr>
      <vt:lpstr>Outcomes of the Accompaniment</vt:lpstr>
      <vt:lpstr>What to do if your compa is detained?</vt:lpstr>
      <vt:lpstr>Two Inter-Related Goals</vt:lpstr>
      <vt:lpstr>Role of Team</vt:lpstr>
      <vt:lpstr>     What will happen when a case is identified? </vt:lpstr>
      <vt:lpstr>   Public Tension and highlighting the moral dilemma</vt:lpstr>
      <vt:lpstr>PowerPoint Presentation</vt:lpstr>
      <vt:lpstr>Volunteer Matching, Follow-Up, &amp; Logistics</vt:lpstr>
      <vt:lpstr>How to Volunteer for an Accompaniment</vt:lpstr>
      <vt:lpstr>After Your Accompaniment</vt:lpstr>
      <vt:lpstr>QUESTIONS?</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Faith In Action’s Accompaniment Project Training</dc:title>
  <cp:lastModifiedBy>Jim Keck</cp:lastModifiedBy>
  <cp:revision>1</cp:revision>
  <dcterms:modified xsi:type="dcterms:W3CDTF">2018-03-15T23:50:38Z</dcterms:modified>
</cp:coreProperties>
</file>